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71" r:id="rId3"/>
    <p:sldId id="351" r:id="rId4"/>
    <p:sldId id="305" r:id="rId5"/>
    <p:sldId id="401" r:id="rId6"/>
    <p:sldId id="402" r:id="rId7"/>
    <p:sldId id="404" r:id="rId8"/>
    <p:sldId id="405" r:id="rId9"/>
    <p:sldId id="406" r:id="rId10"/>
    <p:sldId id="407" r:id="rId11"/>
    <p:sldId id="408" r:id="rId12"/>
    <p:sldId id="352" r:id="rId13"/>
    <p:sldId id="369" r:id="rId14"/>
    <p:sldId id="350" r:id="rId15"/>
    <p:sldId id="410" r:id="rId16"/>
    <p:sldId id="411" r:id="rId17"/>
    <p:sldId id="412" r:id="rId18"/>
    <p:sldId id="413" r:id="rId19"/>
    <p:sldId id="414" r:id="rId20"/>
    <p:sldId id="419" r:id="rId21"/>
    <p:sldId id="418" r:id="rId22"/>
    <p:sldId id="416" r:id="rId23"/>
    <p:sldId id="417" r:id="rId24"/>
    <p:sldId id="420" r:id="rId25"/>
    <p:sldId id="421" r:id="rId26"/>
    <p:sldId id="424" r:id="rId27"/>
    <p:sldId id="422" r:id="rId28"/>
    <p:sldId id="423" r:id="rId29"/>
    <p:sldId id="428" r:id="rId30"/>
    <p:sldId id="429" r:id="rId31"/>
    <p:sldId id="425" r:id="rId32"/>
    <p:sldId id="426" r:id="rId33"/>
    <p:sldId id="427" r:id="rId34"/>
    <p:sldId id="430" r:id="rId35"/>
    <p:sldId id="431" r:id="rId36"/>
    <p:sldId id="432" r:id="rId37"/>
    <p:sldId id="433" r:id="rId38"/>
    <p:sldId id="434" r:id="rId39"/>
    <p:sldId id="435" r:id="rId40"/>
    <p:sldId id="440" r:id="rId41"/>
    <p:sldId id="436" r:id="rId42"/>
    <p:sldId id="437" r:id="rId43"/>
    <p:sldId id="438" r:id="rId44"/>
    <p:sldId id="439" r:id="rId45"/>
    <p:sldId id="442" r:id="rId46"/>
    <p:sldId id="399" r:id="rId47"/>
    <p:sldId id="441" r:id="rId48"/>
    <p:sldId id="443" r:id="rId49"/>
    <p:sldId id="444" r:id="rId50"/>
    <p:sldId id="445" r:id="rId51"/>
    <p:sldId id="446" r:id="rId52"/>
    <p:sldId id="400" r:id="rId53"/>
    <p:sldId id="332" r:id="rId54"/>
    <p:sldId id="333" r:id="rId55"/>
    <p:sldId id="447" r:id="rId56"/>
  </p:sldIdLst>
  <p:sldSz cx="9144000" cy="6858000" type="screen4x3"/>
  <p:notesSz cx="6858000" cy="9144000"/>
  <p:custDataLst>
    <p:tags r:id="rId5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57" d="100"/>
          <a:sy n="57" d="100"/>
        </p:scale>
        <p:origin x="8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283BA7-09AA-4CBC-B201-A29E8DA325FF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F6126-3C12-4015-8E7C-2525A35FD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11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0F6126-3C12-4015-8E7C-2525A35FDF3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135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A995-38B5-41D9-90B9-2B68B195749C}" type="datetimeFigureOut">
              <a:rPr lang="en-US" smtClean="0"/>
              <a:pPr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1CDD-019E-4E43-BD80-DCD37367EF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A995-38B5-41D9-90B9-2B68B195749C}" type="datetimeFigureOut">
              <a:rPr lang="en-US" smtClean="0"/>
              <a:pPr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1CDD-019E-4E43-BD80-DCD37367EF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A995-38B5-41D9-90B9-2B68B195749C}" type="datetimeFigureOut">
              <a:rPr lang="en-US" smtClean="0"/>
              <a:pPr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1CDD-019E-4E43-BD80-DCD37367EF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A995-38B5-41D9-90B9-2B68B195749C}" type="datetimeFigureOut">
              <a:rPr lang="en-US" smtClean="0"/>
              <a:pPr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1CDD-019E-4E43-BD80-DCD37367EF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A995-38B5-41D9-90B9-2B68B195749C}" type="datetimeFigureOut">
              <a:rPr lang="en-US" smtClean="0"/>
              <a:pPr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1CDD-019E-4E43-BD80-DCD37367EF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A995-38B5-41D9-90B9-2B68B195749C}" type="datetimeFigureOut">
              <a:rPr lang="en-US" smtClean="0"/>
              <a:pPr/>
              <a:t>9/6/2021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1CDD-019E-4E43-BD80-DCD37367EF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A995-38B5-41D9-90B9-2B68B195749C}" type="datetimeFigureOut">
              <a:rPr lang="en-US" smtClean="0"/>
              <a:pPr/>
              <a:t>9/6/2021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1CDD-019E-4E43-BD80-DCD37367EF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A995-38B5-41D9-90B9-2B68B195749C}" type="datetimeFigureOut">
              <a:rPr lang="en-US" smtClean="0"/>
              <a:pPr/>
              <a:t>9/6/2021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1CDD-019E-4E43-BD80-DCD37367EF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A995-38B5-41D9-90B9-2B68B195749C}" type="datetimeFigureOut">
              <a:rPr lang="en-US" smtClean="0"/>
              <a:pPr/>
              <a:t>9/6/2021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1CDD-019E-4E43-BD80-DCD37367EF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A995-38B5-41D9-90B9-2B68B195749C}" type="datetimeFigureOut">
              <a:rPr lang="en-US" smtClean="0"/>
              <a:pPr/>
              <a:t>9/6/2021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1CDD-019E-4E43-BD80-DCD37367EF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A995-38B5-41D9-90B9-2B68B195749C}" type="datetimeFigureOut">
              <a:rPr lang="en-US" smtClean="0"/>
              <a:pPr/>
              <a:t>9/6/2021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1CDD-019E-4E43-BD80-DCD37367EF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800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7A995-38B5-41D9-90B9-2B68B195749C}" type="datetimeFigureOut">
              <a:rPr lang="en-US" smtClean="0"/>
              <a:pPr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411CDD-019E-4E43-BD80-DCD37367EF0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44824"/>
            <a:ext cx="7772400" cy="1470025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5400" dirty="0" smtClean="0"/>
              <a:t>PEMROGRAMAN  II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Yulianti</a:t>
            </a:r>
            <a:r>
              <a:rPr lang="id-ID" dirty="0">
                <a:solidFill>
                  <a:schemeClr val="tx1"/>
                </a:solidFill>
              </a:rPr>
              <a:t>., S.</a:t>
            </a:r>
            <a:r>
              <a:rPr lang="en-US" dirty="0" err="1">
                <a:solidFill>
                  <a:schemeClr val="tx1"/>
                </a:solidFill>
              </a:rPr>
              <a:t>Kom</a:t>
            </a:r>
            <a:r>
              <a:rPr lang="id-ID" dirty="0">
                <a:solidFill>
                  <a:schemeClr val="tx1"/>
                </a:solidFill>
              </a:rPr>
              <a:t>., M.Kom.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0812</a:t>
            </a:r>
            <a:r>
              <a:rPr lang="id-ID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1025 8055</a:t>
            </a:r>
          </a:p>
          <a:p>
            <a:r>
              <a:rPr lang="en-US">
                <a:solidFill>
                  <a:schemeClr val="tx1"/>
                </a:solidFill>
              </a:rPr>
              <a:t>yulianti@unpam.ac.id</a:t>
            </a:r>
            <a:endParaRPr lang="id-ID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Instalasi</a:t>
            </a:r>
            <a:r>
              <a:rPr lang="en-US" dirty="0"/>
              <a:t> Plugin Jasper Report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49874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 smtClean="0"/>
              <a:t>Tunggu</a:t>
            </a:r>
            <a:r>
              <a:rPr lang="en-US" dirty="0" smtClean="0"/>
              <a:t> proses </a:t>
            </a:r>
            <a:r>
              <a:rPr lang="en-US" dirty="0" err="1" smtClean="0"/>
              <a:t>instalasi</a:t>
            </a:r>
            <a:endParaRPr lang="en-US" dirty="0" smtClean="0"/>
          </a:p>
          <a:p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kotak</a:t>
            </a:r>
            <a:r>
              <a:rPr lang="en-US" dirty="0" smtClean="0"/>
              <a:t> dialog </a:t>
            </a:r>
            <a:r>
              <a:rPr lang="en-US" dirty="0" err="1" smtClean="0"/>
              <a:t>peringatan</a:t>
            </a:r>
            <a:r>
              <a:rPr lang="en-US" dirty="0" smtClean="0"/>
              <a:t> (Validation Warning),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</a:t>
            </a:r>
            <a:r>
              <a:rPr lang="en-US" u="sng" dirty="0" smtClean="0"/>
              <a:t>C</a:t>
            </a:r>
            <a:r>
              <a:rPr lang="en-US" dirty="0" smtClean="0"/>
              <a:t>ontinue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melanjutkan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434" y="3086404"/>
            <a:ext cx="4705350" cy="3267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96" y="2950075"/>
            <a:ext cx="3960440" cy="353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Instalasi</a:t>
            </a:r>
            <a:r>
              <a:rPr lang="en-US" dirty="0"/>
              <a:t> Plugin Jasper Report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2705100" cy="4781127"/>
          </a:xfrm>
        </p:spPr>
        <p:txBody>
          <a:bodyPr>
            <a:normAutofit/>
          </a:bodyPr>
          <a:lstStyle/>
          <a:p>
            <a:pPr marL="185738" indent="-185738"/>
            <a:r>
              <a:rPr lang="en-US" sz="2600" dirty="0" err="1" smtClean="0"/>
              <a:t>Setelah</a:t>
            </a:r>
            <a:r>
              <a:rPr lang="en-US" sz="2600" dirty="0" smtClean="0"/>
              <a:t> </a:t>
            </a:r>
            <a:r>
              <a:rPr lang="en-US" sz="2600" dirty="0" err="1" smtClean="0"/>
              <a:t>selesai</a:t>
            </a:r>
            <a:r>
              <a:rPr lang="en-US" sz="2600" dirty="0" smtClean="0"/>
              <a:t> </a:t>
            </a:r>
            <a:r>
              <a:rPr lang="en-US" sz="2600" dirty="0" err="1" smtClean="0"/>
              <a:t>instalasi</a:t>
            </a:r>
            <a:r>
              <a:rPr lang="en-US" sz="2600" dirty="0" smtClean="0"/>
              <a:t>, </a:t>
            </a:r>
            <a:r>
              <a:rPr lang="en-US" sz="2600" dirty="0" err="1" smtClean="0"/>
              <a:t>lakukan</a:t>
            </a:r>
            <a:r>
              <a:rPr lang="en-US" sz="2600" dirty="0" smtClean="0"/>
              <a:t> restart IDE, agar plugin-</a:t>
            </a:r>
            <a:r>
              <a:rPr lang="en-US" sz="2600" dirty="0" err="1" smtClean="0"/>
              <a:t>nya</a:t>
            </a:r>
            <a:r>
              <a:rPr lang="en-US" sz="2600" dirty="0" smtClean="0"/>
              <a:t> </a:t>
            </a:r>
            <a:r>
              <a:rPr lang="en-US" sz="2600" dirty="0" err="1" smtClean="0"/>
              <a:t>diaktifkan</a:t>
            </a:r>
            <a:endParaRPr lang="en-US" sz="2600" dirty="0" smtClean="0"/>
          </a:p>
          <a:p>
            <a:pPr marL="185738" indent="-185738"/>
            <a:r>
              <a:rPr lang="en-US" sz="2600" dirty="0" err="1" smtClean="0"/>
              <a:t>Pilih</a:t>
            </a:r>
            <a:r>
              <a:rPr lang="en-US" sz="2600" dirty="0" smtClean="0"/>
              <a:t> </a:t>
            </a:r>
            <a:r>
              <a:rPr lang="en-US" sz="2600" u="sng" dirty="0" smtClean="0"/>
              <a:t>R</a:t>
            </a:r>
            <a:r>
              <a:rPr lang="en-US" sz="2600" dirty="0" smtClean="0"/>
              <a:t>estart IDE Now, </a:t>
            </a:r>
            <a:r>
              <a:rPr lang="en-US" sz="2600" dirty="0" err="1" smtClean="0"/>
              <a:t>dan</a:t>
            </a:r>
            <a:r>
              <a:rPr lang="en-US" sz="2600" dirty="0" smtClean="0"/>
              <a:t> </a:t>
            </a:r>
            <a:r>
              <a:rPr lang="en-US" sz="2600" dirty="0" err="1" smtClean="0"/>
              <a:t>klik</a:t>
            </a:r>
            <a:r>
              <a:rPr lang="en-US" sz="2600" dirty="0" smtClean="0"/>
              <a:t> </a:t>
            </a:r>
            <a:r>
              <a:rPr lang="en-US" sz="2600" dirty="0" err="1" smtClean="0"/>
              <a:t>tombol</a:t>
            </a:r>
            <a:r>
              <a:rPr lang="en-US" sz="2600" dirty="0" smtClean="0"/>
              <a:t> </a:t>
            </a:r>
            <a:r>
              <a:rPr lang="en-US" sz="2600" u="sng" dirty="0" smtClean="0"/>
              <a:t>F</a:t>
            </a:r>
            <a:r>
              <a:rPr lang="en-US" sz="2600" dirty="0" smtClean="0"/>
              <a:t>inish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1600201"/>
            <a:ext cx="552450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4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2. Form Mata </a:t>
            </a:r>
            <a:r>
              <a:rPr lang="en-US" dirty="0" err="1" smtClean="0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324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Desain</a:t>
            </a:r>
            <a:r>
              <a:rPr lang="en-US" dirty="0"/>
              <a:t> </a:t>
            </a:r>
            <a:r>
              <a:rPr lang="en-US" dirty="0" err="1"/>
              <a:t>Laporan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2352675" cy="49971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err="1" smtClean="0"/>
              <a:t>Tambahkan</a:t>
            </a:r>
            <a:r>
              <a:rPr lang="en-US" sz="2400" dirty="0" smtClean="0"/>
              <a:t> folder reports, </a:t>
            </a:r>
            <a:r>
              <a:rPr lang="en-US" sz="2400" dirty="0" err="1" smtClean="0"/>
              <a:t>caranya</a:t>
            </a:r>
            <a:r>
              <a:rPr lang="en-US" sz="2400" dirty="0" smtClean="0"/>
              <a:t>:</a:t>
            </a:r>
          </a:p>
          <a:p>
            <a:pPr marL="185738" lvl="1" indent="-185738"/>
            <a:r>
              <a:rPr lang="en-US" sz="2200" dirty="0" err="1" smtClean="0"/>
              <a:t>Klik</a:t>
            </a:r>
            <a:r>
              <a:rPr lang="en-US" sz="2200" dirty="0" smtClean="0"/>
              <a:t> </a:t>
            </a:r>
            <a:r>
              <a:rPr lang="en-US" sz="2200" dirty="0" err="1" smtClean="0"/>
              <a:t>kanan</a:t>
            </a:r>
            <a:r>
              <a:rPr lang="en-US" sz="2200" dirty="0" smtClean="0"/>
              <a:t> </a:t>
            </a:r>
            <a:r>
              <a:rPr lang="en-US" sz="2200" dirty="0" err="1" smtClean="0"/>
              <a:t>pada</a:t>
            </a:r>
            <a:r>
              <a:rPr lang="en-US" sz="2200" dirty="0" smtClean="0"/>
              <a:t> Sources Packages, </a:t>
            </a:r>
            <a:r>
              <a:rPr lang="en-US" sz="2200" dirty="0" err="1" smtClean="0"/>
              <a:t>pilih</a:t>
            </a:r>
            <a:r>
              <a:rPr lang="en-US" sz="2200" dirty="0" smtClean="0"/>
              <a:t> New</a:t>
            </a:r>
            <a:r>
              <a:rPr lang="en-US" sz="2200" dirty="0" smtClean="0">
                <a:sym typeface="Webdings" panose="05030102010509060703" pitchFamily="18" charset="2"/>
              </a:rPr>
              <a:t> </a:t>
            </a:r>
            <a:r>
              <a:rPr lang="en-US" sz="2200" dirty="0" smtClean="0"/>
              <a:t>Folder…</a:t>
            </a:r>
          </a:p>
          <a:p>
            <a:pPr marL="185738" lvl="1" indent="-185738"/>
            <a:r>
              <a:rPr lang="en-US" sz="2200" dirty="0" err="1"/>
              <a:t>Klik</a:t>
            </a:r>
            <a:r>
              <a:rPr lang="en-US" sz="2200" dirty="0"/>
              <a:t> </a:t>
            </a:r>
            <a:r>
              <a:rPr lang="en-US" sz="2200" dirty="0" err="1"/>
              <a:t>kanan</a:t>
            </a:r>
            <a:r>
              <a:rPr lang="en-US" sz="2200" dirty="0"/>
              <a:t> </a:t>
            </a:r>
            <a:r>
              <a:rPr lang="en-US" sz="2200" dirty="0" err="1"/>
              <a:t>pada</a:t>
            </a:r>
            <a:r>
              <a:rPr lang="en-US" sz="2200" dirty="0"/>
              <a:t> Sources </a:t>
            </a:r>
            <a:r>
              <a:rPr lang="en-US" sz="2200" dirty="0" smtClean="0"/>
              <a:t>Packages, </a:t>
            </a:r>
            <a:r>
              <a:rPr lang="en-US" sz="2200" dirty="0" err="1"/>
              <a:t>pilih</a:t>
            </a:r>
            <a:r>
              <a:rPr lang="en-US" sz="2200" dirty="0"/>
              <a:t> </a:t>
            </a:r>
            <a:r>
              <a:rPr lang="en-US" sz="2200" dirty="0" smtClean="0"/>
              <a:t>New</a:t>
            </a:r>
            <a:r>
              <a:rPr lang="en-US" sz="2200" dirty="0" smtClean="0">
                <a:sym typeface="Webdings" panose="05030102010509060703" pitchFamily="18" charset="2"/>
              </a:rPr>
              <a:t> </a:t>
            </a:r>
            <a:r>
              <a:rPr lang="en-US" sz="2200" dirty="0" smtClean="0"/>
              <a:t>Other…, </a:t>
            </a:r>
            <a:r>
              <a:rPr lang="en-US" sz="2200" dirty="0" err="1" smtClean="0"/>
              <a:t>pada</a:t>
            </a:r>
            <a:r>
              <a:rPr lang="en-US" sz="2200" dirty="0" smtClean="0"/>
              <a:t> Categories </a:t>
            </a:r>
            <a:r>
              <a:rPr lang="en-US" sz="2200" dirty="0" err="1" smtClean="0"/>
              <a:t>pilih</a:t>
            </a:r>
            <a:r>
              <a:rPr lang="en-US" sz="2200" dirty="0" smtClean="0"/>
              <a:t> Other, </a:t>
            </a:r>
            <a:r>
              <a:rPr lang="en-US" sz="2200" dirty="0" err="1" smtClean="0"/>
              <a:t>pada</a:t>
            </a:r>
            <a:r>
              <a:rPr lang="en-US" sz="2200" dirty="0" smtClean="0"/>
              <a:t> File Types </a:t>
            </a:r>
            <a:r>
              <a:rPr lang="en-US" sz="2200" dirty="0" err="1" smtClean="0"/>
              <a:t>pilih</a:t>
            </a:r>
            <a:r>
              <a:rPr lang="en-US" sz="2200" dirty="0" smtClean="0"/>
              <a:t> Folder</a:t>
            </a:r>
          </a:p>
          <a:p>
            <a:pPr marL="185738" indent="-185738"/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0625" r="67710" b="69687"/>
          <a:stretch/>
        </p:blipFill>
        <p:spPr>
          <a:xfrm>
            <a:off x="4485481" y="1506489"/>
            <a:ext cx="4201319" cy="14401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75" y="3037930"/>
            <a:ext cx="587692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22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Desain</a:t>
            </a:r>
            <a:r>
              <a:rPr lang="en-US" dirty="0"/>
              <a:t> </a:t>
            </a:r>
            <a:r>
              <a:rPr lang="en-US" dirty="0" err="1"/>
              <a:t>Laporan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36711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folder (Folder </a:t>
            </a:r>
            <a:r>
              <a:rPr lang="en-US" u="sng" dirty="0" smtClean="0"/>
              <a:t>N</a:t>
            </a:r>
            <a:r>
              <a:rPr lang="en-US" dirty="0" smtClean="0"/>
              <a:t>ame) </a:t>
            </a:r>
            <a:r>
              <a:rPr lang="en-US" dirty="0" err="1" smtClean="0"/>
              <a:t>menjadi</a:t>
            </a:r>
            <a:r>
              <a:rPr lang="en-US" dirty="0" smtClean="0"/>
              <a:t> reports</a:t>
            </a:r>
          </a:p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</a:t>
            </a:r>
            <a:r>
              <a:rPr lang="en-US" u="sng" dirty="0" smtClean="0"/>
              <a:t>F</a:t>
            </a:r>
            <a:r>
              <a:rPr lang="en-US" dirty="0" smtClean="0"/>
              <a:t>inish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mengakhir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96" y="2819475"/>
            <a:ext cx="7272808" cy="372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9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Desain</a:t>
            </a:r>
            <a:r>
              <a:rPr lang="en-US" dirty="0"/>
              <a:t> </a:t>
            </a:r>
            <a:r>
              <a:rPr lang="en-US" dirty="0" err="1"/>
              <a:t>Laporan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08719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folder reports yang </a:t>
            </a:r>
            <a:r>
              <a:rPr lang="en-US" dirty="0" err="1" smtClean="0"/>
              <a:t>telah</a:t>
            </a:r>
            <a:r>
              <a:rPr lang="en-US" dirty="0" smtClean="0"/>
              <a:t> </a:t>
            </a:r>
            <a:r>
              <a:rPr lang="en-US" dirty="0" err="1" smtClean="0"/>
              <a:t>dibuat</a:t>
            </a:r>
            <a:endParaRPr lang="en-US" dirty="0" smtClean="0"/>
          </a:p>
          <a:p>
            <a:r>
              <a:rPr lang="en-US" dirty="0" err="1" smtClean="0"/>
              <a:t>Pilih</a:t>
            </a:r>
            <a:r>
              <a:rPr lang="en-US" dirty="0" smtClean="0"/>
              <a:t> </a:t>
            </a:r>
            <a:r>
              <a:rPr lang="en-US" dirty="0" err="1" smtClean="0"/>
              <a:t>New</a:t>
            </a:r>
            <a:r>
              <a:rPr lang="en-US" dirty="0" err="1" smtClean="0">
                <a:sym typeface="Webdings" panose="05030102010509060703" pitchFamily="18" charset="2"/>
              </a:rPr>
              <a:t></a:t>
            </a:r>
            <a:r>
              <a:rPr lang="en-US" dirty="0" err="1" smtClean="0"/>
              <a:t>Other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51" t="46062" r="62176" b="34251"/>
          <a:stretch/>
        </p:blipFill>
        <p:spPr>
          <a:xfrm>
            <a:off x="1412651" y="3284984"/>
            <a:ext cx="6318697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84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Desain</a:t>
            </a:r>
            <a:r>
              <a:rPr lang="en-US" dirty="0"/>
              <a:t> </a:t>
            </a:r>
            <a:r>
              <a:rPr lang="en-US" dirty="0" err="1"/>
              <a:t>Laporan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7038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kotak</a:t>
            </a:r>
            <a:r>
              <a:rPr lang="en-US" dirty="0" smtClean="0"/>
              <a:t> dialog New File </a:t>
            </a:r>
            <a:r>
              <a:rPr lang="en-US" dirty="0" err="1" smtClean="0"/>
              <a:t>pilih</a:t>
            </a:r>
            <a:r>
              <a:rPr lang="en-US" dirty="0" smtClean="0"/>
              <a:t> Report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u="sng" dirty="0" smtClean="0"/>
              <a:t>C</a:t>
            </a:r>
            <a:r>
              <a:rPr lang="en-US" dirty="0" smtClean="0"/>
              <a:t>ategories,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pilih</a:t>
            </a:r>
            <a:r>
              <a:rPr lang="en-US" dirty="0" smtClean="0"/>
              <a:t> Report Wizard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u="sng" dirty="0" smtClean="0"/>
              <a:t>F</a:t>
            </a:r>
            <a:r>
              <a:rPr lang="en-US" dirty="0" smtClean="0"/>
              <a:t>ile Types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13" y="2370584"/>
            <a:ext cx="7073974" cy="427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3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Desain</a:t>
            </a:r>
            <a:r>
              <a:rPr lang="en-US" dirty="0"/>
              <a:t> </a:t>
            </a:r>
            <a:r>
              <a:rPr lang="en-US" dirty="0" err="1"/>
              <a:t>Laporan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92695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Pada</a:t>
            </a:r>
            <a:r>
              <a:rPr lang="en-US" dirty="0" smtClean="0"/>
              <a:t> Layout </a:t>
            </a:r>
            <a:r>
              <a:rPr lang="en-US" dirty="0" err="1" smtClean="0"/>
              <a:t>pilih</a:t>
            </a:r>
            <a:r>
              <a:rPr lang="en-US" dirty="0" smtClean="0"/>
              <a:t> Blank A4 Landscape</a:t>
            </a:r>
          </a:p>
          <a:p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melanjutkan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Next &gt;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492896"/>
            <a:ext cx="5616624" cy="414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73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Desain</a:t>
            </a:r>
            <a:r>
              <a:rPr lang="en-US" dirty="0"/>
              <a:t> </a:t>
            </a:r>
            <a:r>
              <a:rPr lang="en-US" dirty="0" err="1"/>
              <a:t>Laporan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64206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file (File Name)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NilaiReport.jrxml</a:t>
            </a:r>
            <a:endParaRPr lang="en-US" dirty="0" smtClean="0"/>
          </a:p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melanjutkan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 Next 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64407"/>
            <a:ext cx="8233725" cy="376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9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Desain</a:t>
            </a:r>
            <a:r>
              <a:rPr lang="en-US" dirty="0"/>
              <a:t> </a:t>
            </a:r>
            <a:r>
              <a:rPr lang="en-US" dirty="0" err="1"/>
              <a:t>Laporan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88839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Connections / Data Sources </a:t>
            </a:r>
            <a:r>
              <a:rPr lang="en-US" dirty="0" err="1" smtClean="0"/>
              <a:t>masih</a:t>
            </a:r>
            <a:r>
              <a:rPr lang="en-US" dirty="0" smtClean="0"/>
              <a:t> </a:t>
            </a:r>
            <a:r>
              <a:rPr lang="en-US" dirty="0" err="1" smtClean="0"/>
              <a:t>kosong</a:t>
            </a:r>
            <a:r>
              <a:rPr lang="en-US" dirty="0" smtClean="0"/>
              <a:t> (Empty </a:t>
            </a:r>
            <a:r>
              <a:rPr lang="en-US" dirty="0" err="1" smtClean="0"/>
              <a:t>datasource</a:t>
            </a:r>
            <a:r>
              <a:rPr lang="en-US" dirty="0" smtClean="0"/>
              <a:t>),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New, </a:t>
            </a:r>
            <a:r>
              <a:rPr lang="en-US" dirty="0" err="1" smtClean="0"/>
              <a:t>kemudian</a:t>
            </a:r>
            <a:r>
              <a:rPr lang="en-US" dirty="0" smtClean="0"/>
              <a:t> </a:t>
            </a:r>
            <a:r>
              <a:rPr lang="en-US" dirty="0" err="1" smtClean="0"/>
              <a:t>pilih</a:t>
            </a:r>
            <a:r>
              <a:rPr lang="en-US" dirty="0" smtClean="0"/>
              <a:t> Database JDBC connection,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Next &gt;</a:t>
            </a:r>
          </a:p>
          <a:p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pernah</a:t>
            </a:r>
            <a:r>
              <a:rPr lang="en-US" dirty="0" smtClean="0"/>
              <a:t> </a:t>
            </a:r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koneksi</a:t>
            </a:r>
            <a:r>
              <a:rPr lang="en-US" dirty="0" smtClean="0"/>
              <a:t>,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memilih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dirty="0" err="1" smtClean="0"/>
              <a:t>koneksinya</a:t>
            </a:r>
            <a:endParaRPr lang="en-US" dirty="0" smtClean="0"/>
          </a:p>
          <a:p>
            <a:r>
              <a:rPr lang="en-US" dirty="0" err="1" smtClean="0"/>
              <a:t>Lanjutkan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mengklik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Next &gt;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789040"/>
            <a:ext cx="5018833" cy="25202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258" y="3789040"/>
            <a:ext cx="2965699" cy="282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1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 smtClean="0"/>
              <a:t>Aplikasi</a:t>
            </a:r>
            <a:r>
              <a:rPr lang="en-US" dirty="0" smtClean="0"/>
              <a:t> Desktop (</a:t>
            </a:r>
            <a:r>
              <a:rPr lang="en-US" dirty="0" err="1" smtClean="0"/>
              <a:t>Laporan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Instalasi</a:t>
            </a:r>
            <a:r>
              <a:rPr lang="en-US" dirty="0" smtClean="0"/>
              <a:t> Plugin Jasper Report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Desain</a:t>
            </a:r>
            <a:r>
              <a:rPr lang="en-US" dirty="0" smtClean="0"/>
              <a:t> </a:t>
            </a:r>
            <a:r>
              <a:rPr lang="en-US" dirty="0" err="1" smtClean="0"/>
              <a:t>Laporan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Menambahkan</a:t>
            </a:r>
            <a:r>
              <a:rPr lang="en-US" dirty="0" smtClean="0"/>
              <a:t> Source Code di Form </a:t>
            </a:r>
            <a:r>
              <a:rPr lang="en-US" dirty="0" err="1" smtClean="0"/>
              <a:t>Laporan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Mengeksekusi</a:t>
            </a:r>
            <a:r>
              <a:rPr lang="en-US" dirty="0" smtClean="0"/>
              <a:t> </a:t>
            </a:r>
            <a:r>
              <a:rPr lang="en-US" dirty="0" err="1"/>
              <a:t>Aplikasi</a:t>
            </a:r>
            <a:r>
              <a:rPr lang="en-US" dirty="0"/>
              <a:t> (Project)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292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Desain</a:t>
            </a:r>
            <a:r>
              <a:rPr lang="en-US" dirty="0"/>
              <a:t> </a:t>
            </a:r>
            <a:r>
              <a:rPr lang="en-US" dirty="0" err="1"/>
              <a:t>Laporan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97151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dirty="0" err="1" smtClean="0"/>
              <a:t>koneksi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koneksi_nilai</a:t>
            </a:r>
            <a:endParaRPr lang="en-US" dirty="0" smtClean="0"/>
          </a:p>
          <a:p>
            <a:r>
              <a:rPr lang="en-US" dirty="0" err="1" smtClean="0"/>
              <a:t>Pada</a:t>
            </a:r>
            <a:r>
              <a:rPr lang="en-US" dirty="0" smtClean="0"/>
              <a:t> JDBC Driver </a:t>
            </a:r>
            <a:r>
              <a:rPr lang="en-US" dirty="0" err="1" smtClean="0"/>
              <a:t>pilih</a:t>
            </a:r>
            <a:r>
              <a:rPr lang="en-US" dirty="0" smtClean="0"/>
              <a:t> MySQL (</a:t>
            </a:r>
            <a:r>
              <a:rPr lang="en-US" dirty="0" err="1" smtClean="0"/>
              <a:t>com.mysql.jdbc.Driver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Pada</a:t>
            </a:r>
            <a:r>
              <a:rPr lang="en-US" dirty="0" smtClean="0"/>
              <a:t> JDBC URL </a:t>
            </a:r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/>
              <a:t> </a:t>
            </a:r>
            <a:r>
              <a:rPr lang="en-US" dirty="0" err="1"/>
              <a:t>jdbc:mysql</a:t>
            </a:r>
            <a:r>
              <a:rPr lang="en-US" dirty="0"/>
              <a:t>://</a:t>
            </a:r>
            <a:r>
              <a:rPr lang="en-US" dirty="0" smtClean="0"/>
              <a:t>localhost/</a:t>
            </a:r>
            <a:r>
              <a:rPr lang="en-US" dirty="0" err="1" smtClean="0"/>
              <a:t>dbaplikasipenilaianmahasiswa</a:t>
            </a:r>
            <a:endParaRPr lang="en-US" dirty="0" smtClean="0"/>
          </a:p>
          <a:p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menyebutkan</a:t>
            </a:r>
            <a:r>
              <a:rPr lang="en-US" dirty="0" smtClean="0"/>
              <a:t> port 3306 </a:t>
            </a:r>
            <a:r>
              <a:rPr lang="en-US" dirty="0" err="1" smtClean="0"/>
              <a:t>jdbc:mysql</a:t>
            </a:r>
            <a:r>
              <a:rPr lang="en-US" dirty="0"/>
              <a:t>://</a:t>
            </a:r>
            <a:r>
              <a:rPr lang="en-US" dirty="0" smtClean="0"/>
              <a:t>localhost:3306/</a:t>
            </a:r>
            <a:r>
              <a:rPr lang="en-US" dirty="0" err="1" smtClean="0"/>
              <a:t>dbaplikasipenilaianmahasiswa</a:t>
            </a:r>
            <a:endParaRPr lang="en-US" dirty="0" smtClean="0"/>
          </a:p>
          <a:p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user </a:t>
            </a:r>
            <a:r>
              <a:rPr lang="en-US" dirty="0" err="1" smtClean="0"/>
              <a:t>dan</a:t>
            </a:r>
            <a:r>
              <a:rPr lang="en-US" dirty="0" smtClean="0"/>
              <a:t> password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koneksi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MySQL, </a:t>
            </a:r>
            <a:r>
              <a:rPr lang="en-US" dirty="0" err="1" smtClean="0"/>
              <a:t>standarnya</a:t>
            </a:r>
            <a:r>
              <a:rPr lang="en-US" dirty="0" smtClean="0"/>
              <a:t> Username root,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passwordnya</a:t>
            </a:r>
            <a:r>
              <a:rPr lang="en-US" dirty="0" smtClean="0"/>
              <a:t> </a:t>
            </a:r>
            <a:r>
              <a:rPr lang="en-US" dirty="0" err="1" smtClean="0"/>
              <a:t>kosong</a:t>
            </a:r>
            <a:endParaRPr lang="en-US" dirty="0" smtClean="0"/>
          </a:p>
          <a:p>
            <a:r>
              <a:rPr lang="en-US" dirty="0" err="1" smtClean="0"/>
              <a:t>Beri</a:t>
            </a:r>
            <a:r>
              <a:rPr lang="en-US" dirty="0" smtClean="0"/>
              <a:t> </a:t>
            </a:r>
            <a:r>
              <a:rPr lang="en-US" dirty="0" err="1" smtClean="0"/>
              <a:t>tanda</a:t>
            </a:r>
            <a:r>
              <a:rPr lang="en-US" dirty="0" smtClean="0"/>
              <a:t> checklist </a:t>
            </a:r>
            <a:r>
              <a:rPr lang="en-US" dirty="0" err="1" smtClean="0"/>
              <a:t>pada</a:t>
            </a:r>
            <a:r>
              <a:rPr lang="en-US" dirty="0" smtClean="0"/>
              <a:t> Save password</a:t>
            </a:r>
          </a:p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Test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menguji</a:t>
            </a:r>
            <a:r>
              <a:rPr lang="en-US" dirty="0" smtClean="0"/>
              <a:t> </a:t>
            </a:r>
            <a:r>
              <a:rPr lang="en-US" dirty="0" err="1" smtClean="0"/>
              <a:t>koneksi</a:t>
            </a:r>
            <a:endParaRPr lang="en-US" dirty="0" smtClean="0"/>
          </a:p>
          <a:p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kesalahan</a:t>
            </a:r>
            <a:r>
              <a:rPr lang="en-US" dirty="0" smtClean="0"/>
              <a:t> </a:t>
            </a:r>
            <a:r>
              <a:rPr lang="en-US" dirty="0" err="1" smtClean="0"/>
              <a:t>cek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yang </a:t>
            </a:r>
            <a:r>
              <a:rPr lang="en-US" dirty="0" err="1" smtClean="0"/>
              <a:t>diisikan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pastikan</a:t>
            </a:r>
            <a:r>
              <a:rPr lang="en-US" dirty="0" smtClean="0"/>
              <a:t> server MySQL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dijalankan</a:t>
            </a:r>
            <a:r>
              <a:rPr lang="en-US" dirty="0" smtClean="0"/>
              <a:t> (</a:t>
            </a:r>
            <a:r>
              <a:rPr lang="en-US" dirty="0" err="1" smtClean="0"/>
              <a:t>lihat</a:t>
            </a:r>
            <a:r>
              <a:rPr lang="en-US" dirty="0" smtClean="0"/>
              <a:t> XAMPP Control Panel)</a:t>
            </a:r>
          </a:p>
          <a:p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berhasil</a:t>
            </a:r>
            <a:r>
              <a:rPr lang="en-US" dirty="0" smtClean="0"/>
              <a:t> </a:t>
            </a:r>
            <a:r>
              <a:rPr lang="en-US" dirty="0" err="1" smtClean="0"/>
              <a:t>melakukan</a:t>
            </a:r>
            <a:r>
              <a:rPr lang="en-US" dirty="0" smtClean="0"/>
              <a:t> </a:t>
            </a:r>
            <a:r>
              <a:rPr lang="en-US" dirty="0" err="1" smtClean="0"/>
              <a:t>koneksi</a:t>
            </a:r>
            <a:r>
              <a:rPr lang="en-US" dirty="0" smtClean="0"/>
              <a:t> (Connection test successful), </a:t>
            </a:r>
            <a:r>
              <a:rPr lang="en-US" dirty="0" err="1" smtClean="0"/>
              <a:t>akhir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mengklik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Save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23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Desain</a:t>
            </a:r>
            <a:r>
              <a:rPr lang="en-US" dirty="0"/>
              <a:t> </a:t>
            </a:r>
            <a:r>
              <a:rPr lang="en-US" dirty="0" err="1"/>
              <a:t>Laporan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863" y="3429000"/>
            <a:ext cx="3067937" cy="1423611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556792"/>
            <a:ext cx="4546848" cy="506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9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Desain</a:t>
            </a:r>
            <a:r>
              <a:rPr lang="en-US" dirty="0"/>
              <a:t> </a:t>
            </a:r>
            <a:r>
              <a:rPr lang="en-US" dirty="0" err="1"/>
              <a:t>Laporan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36711"/>
          </a:xfrm>
        </p:spPr>
        <p:txBody>
          <a:bodyPr>
            <a:norm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Design query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997" y="2819475"/>
            <a:ext cx="5730006" cy="371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46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Desain</a:t>
            </a:r>
            <a:r>
              <a:rPr lang="en-US" dirty="0"/>
              <a:t> </a:t>
            </a:r>
            <a:r>
              <a:rPr lang="en-US" dirty="0" err="1"/>
              <a:t>Laporan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52735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Double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tbnilai</a:t>
            </a:r>
            <a:r>
              <a:rPr lang="en-US" dirty="0" smtClean="0"/>
              <a:t>, </a:t>
            </a:r>
            <a:r>
              <a:rPr lang="en-US" dirty="0" err="1" smtClean="0"/>
              <a:t>tbmahasiswa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tbmatakuliah</a:t>
            </a:r>
            <a:endParaRPr lang="en-US" dirty="0" smtClean="0"/>
          </a:p>
          <a:p>
            <a:r>
              <a:rPr lang="en-US" dirty="0" err="1" smtClean="0"/>
              <a:t>Kosongkan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field yang </a:t>
            </a:r>
            <a:r>
              <a:rPr lang="en-US" dirty="0" err="1" smtClean="0"/>
              <a:t>ganda</a:t>
            </a:r>
            <a:r>
              <a:rPr lang="en-US" dirty="0" smtClean="0"/>
              <a:t> (</a:t>
            </a:r>
            <a:r>
              <a:rPr lang="en-US" dirty="0" err="1" smtClean="0"/>
              <a:t>nim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kodematakuliah</a:t>
            </a:r>
            <a:r>
              <a:rPr lang="en-US" dirty="0" smtClean="0"/>
              <a:t>), </a:t>
            </a:r>
            <a:r>
              <a:rPr lang="en-US" dirty="0" err="1" smtClean="0"/>
              <a:t>kosongkan</a:t>
            </a:r>
            <a:r>
              <a:rPr lang="en-US" dirty="0" smtClean="0"/>
              <a:t> juga field password, </a:t>
            </a: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ditampilkan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laporan</a:t>
            </a:r>
            <a:endParaRPr lang="en-US" dirty="0" smtClean="0"/>
          </a:p>
          <a:p>
            <a:r>
              <a:rPr lang="en-US" dirty="0" err="1" smtClean="0"/>
              <a:t>Akhiri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mengklik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Ok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44" y="2852936"/>
            <a:ext cx="7428112" cy="393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26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Desain</a:t>
            </a:r>
            <a:r>
              <a:rPr lang="en-US" dirty="0"/>
              <a:t> </a:t>
            </a:r>
            <a:r>
              <a:rPr lang="en-US" dirty="0" err="1"/>
              <a:t>Laporan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7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Sehingga</a:t>
            </a:r>
            <a:r>
              <a:rPr lang="en-US" dirty="0" smtClean="0"/>
              <a:t> </a:t>
            </a:r>
            <a:r>
              <a:rPr lang="en-US" dirty="0" err="1" smtClean="0"/>
              <a:t>tampil</a:t>
            </a:r>
            <a:r>
              <a:rPr lang="en-US" dirty="0" smtClean="0"/>
              <a:t> source code Query (SQL)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309" y="2034073"/>
            <a:ext cx="6825381" cy="474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98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Desain</a:t>
            </a:r>
            <a:r>
              <a:rPr lang="en-US" dirty="0"/>
              <a:t> </a:t>
            </a:r>
            <a:r>
              <a:rPr lang="en-US" dirty="0" err="1"/>
              <a:t>Laporan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82540"/>
          </a:xfrm>
        </p:spPr>
        <p:txBody>
          <a:bodyPr>
            <a:normAutofit fontScale="70000" lnSpcReduction="20000"/>
          </a:bodyPr>
          <a:lstStyle/>
          <a:p>
            <a:pPr marL="185738" indent="-185738"/>
            <a:r>
              <a:rPr lang="en-US" dirty="0" err="1" smtClean="0"/>
              <a:t>Buka</a:t>
            </a:r>
            <a:r>
              <a:rPr lang="en-US" dirty="0" smtClean="0"/>
              <a:t> file Reports.java yang </a:t>
            </a:r>
            <a:r>
              <a:rPr lang="en-US" dirty="0" err="1" smtClean="0"/>
              <a:t>ada</a:t>
            </a:r>
            <a:r>
              <a:rPr lang="en-US" dirty="0" smtClean="0"/>
              <a:t> di </a:t>
            </a:r>
            <a:r>
              <a:rPr lang="en-US" dirty="0" err="1" smtClean="0"/>
              <a:t>materi</a:t>
            </a:r>
            <a:r>
              <a:rPr lang="en-US" dirty="0"/>
              <a:t> folder Source </a:t>
            </a:r>
            <a:r>
              <a:rPr lang="en-US" dirty="0" smtClean="0"/>
              <a:t>Desktop</a:t>
            </a:r>
          </a:p>
          <a:p>
            <a:pPr marL="185738" indent="-185738"/>
            <a:r>
              <a:rPr lang="en-US" dirty="0" smtClean="0"/>
              <a:t>Copy </a:t>
            </a:r>
            <a:r>
              <a:rPr lang="en-US" dirty="0" err="1" smtClean="0"/>
              <a:t>baris</a:t>
            </a:r>
            <a:r>
              <a:rPr lang="en-US" dirty="0" smtClean="0"/>
              <a:t> 1 </a:t>
            </a:r>
            <a:r>
              <a:rPr lang="en-US" dirty="0" err="1" smtClean="0"/>
              <a:t>sampai</a:t>
            </a:r>
            <a:r>
              <a:rPr lang="en-US" dirty="0" smtClean="0"/>
              <a:t> 6</a:t>
            </a:r>
          </a:p>
          <a:p>
            <a:pPr marL="185738" indent="-185738"/>
            <a:r>
              <a:rPr lang="en-US" dirty="0" smtClean="0"/>
              <a:t>Di </a:t>
            </a:r>
            <a:r>
              <a:rPr lang="en-US" dirty="0" err="1" smtClean="0"/>
              <a:t>akhir</a:t>
            </a:r>
            <a:r>
              <a:rPr lang="en-US" dirty="0" smtClean="0"/>
              <a:t> </a:t>
            </a:r>
            <a:r>
              <a:rPr lang="en-US" dirty="0" err="1" smtClean="0"/>
              <a:t>baris</a:t>
            </a:r>
            <a:r>
              <a:rPr lang="en-US" dirty="0" smtClean="0"/>
              <a:t> di </a:t>
            </a:r>
            <a:r>
              <a:rPr lang="en-US" dirty="0" err="1" smtClean="0"/>
              <a:t>atas</a:t>
            </a:r>
            <a:r>
              <a:rPr lang="en-US" dirty="0" smtClean="0"/>
              <a:t> FROM </a:t>
            </a:r>
            <a:r>
              <a:rPr lang="en-US" dirty="0" err="1" smtClean="0"/>
              <a:t>tambahkan</a:t>
            </a:r>
            <a:r>
              <a:rPr lang="en-US" dirty="0" smtClean="0"/>
              <a:t> </a:t>
            </a:r>
            <a:r>
              <a:rPr lang="en-US" dirty="0" err="1" smtClean="0"/>
              <a:t>koma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tekan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Enter</a:t>
            </a:r>
          </a:p>
          <a:p>
            <a:pPr marL="185738" indent="-185738"/>
            <a:r>
              <a:rPr lang="en-US" dirty="0" smtClean="0"/>
              <a:t>Paste source code yang </a:t>
            </a:r>
            <a:r>
              <a:rPr lang="en-US" dirty="0" err="1" smtClean="0"/>
              <a:t>telah</a:t>
            </a:r>
            <a:r>
              <a:rPr lang="en-US" dirty="0" smtClean="0"/>
              <a:t> di-copy di </a:t>
            </a:r>
            <a:r>
              <a:rPr lang="en-US" dirty="0" err="1" smtClean="0"/>
              <a:t>atas</a:t>
            </a:r>
            <a:r>
              <a:rPr lang="en-US" dirty="0" smtClean="0"/>
              <a:t> FROM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7794" t="55559" r="27794" b="33324"/>
          <a:stretch/>
        </p:blipFill>
        <p:spPr>
          <a:xfrm>
            <a:off x="683568" y="5517232"/>
            <a:ext cx="4968554" cy="8640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01" t="12905" r="1201" b="60233"/>
          <a:stretch/>
        </p:blipFill>
        <p:spPr>
          <a:xfrm>
            <a:off x="35496" y="3793902"/>
            <a:ext cx="9073008" cy="151216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543738" y="5512297"/>
            <a:ext cx="360040" cy="2880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urved Connector 14"/>
          <p:cNvCxnSpPr/>
          <p:nvPr/>
        </p:nvCxnSpPr>
        <p:spPr>
          <a:xfrm>
            <a:off x="457200" y="5306071"/>
            <a:ext cx="514400" cy="494258"/>
          </a:xfrm>
          <a:prstGeom prst="curvedConnector3">
            <a:avLst>
              <a:gd name="adj1" fmla="val 1052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50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Desain</a:t>
            </a:r>
            <a:r>
              <a:rPr lang="en-US" dirty="0"/>
              <a:t> </a:t>
            </a:r>
            <a:r>
              <a:rPr lang="en-US" dirty="0" err="1"/>
              <a:t>Laporan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82540"/>
          </a:xfrm>
        </p:spPr>
        <p:txBody>
          <a:bodyPr>
            <a:normAutofit fontScale="92500" lnSpcReduction="10000"/>
          </a:bodyPr>
          <a:lstStyle/>
          <a:p>
            <a:pPr marL="185738" indent="-185738"/>
            <a:r>
              <a:rPr lang="en-US" dirty="0" smtClean="0"/>
              <a:t>Copy </a:t>
            </a:r>
            <a:r>
              <a:rPr lang="en-US" dirty="0" err="1" smtClean="0"/>
              <a:t>baris</a:t>
            </a:r>
            <a:r>
              <a:rPr lang="en-US" dirty="0" smtClean="0"/>
              <a:t> 9 </a:t>
            </a:r>
            <a:r>
              <a:rPr lang="en-US" dirty="0" err="1" smtClean="0"/>
              <a:t>sampai</a:t>
            </a:r>
            <a:r>
              <a:rPr lang="en-US" dirty="0" smtClean="0"/>
              <a:t> 13 </a:t>
            </a:r>
            <a:r>
              <a:rPr lang="en-US" dirty="0" err="1" smtClean="0"/>
              <a:t>dari</a:t>
            </a:r>
            <a:r>
              <a:rPr lang="en-US" dirty="0"/>
              <a:t> file </a:t>
            </a:r>
            <a:r>
              <a:rPr lang="en-US" dirty="0" smtClean="0"/>
              <a:t>Reports.java</a:t>
            </a:r>
          </a:p>
          <a:p>
            <a:pPr marL="185738" indent="-185738"/>
            <a:r>
              <a:rPr lang="en-US" dirty="0" err="1" smtClean="0"/>
              <a:t>Tambahkan</a:t>
            </a:r>
            <a:r>
              <a:rPr lang="en-US" dirty="0" smtClean="0"/>
              <a:t> </a:t>
            </a:r>
            <a:r>
              <a:rPr lang="en-US" dirty="0" err="1" smtClean="0"/>
              <a:t>baris</a:t>
            </a:r>
            <a:r>
              <a:rPr lang="en-US" dirty="0" smtClean="0"/>
              <a:t> </a:t>
            </a:r>
            <a:r>
              <a:rPr lang="en-US" dirty="0" err="1" smtClean="0"/>
              <a:t>kosong</a:t>
            </a:r>
            <a:r>
              <a:rPr lang="en-US" dirty="0" smtClean="0"/>
              <a:t> di </a:t>
            </a:r>
            <a:r>
              <a:rPr lang="en-US" dirty="0" err="1" smtClean="0"/>
              <a:t>bagian</a:t>
            </a:r>
            <a:r>
              <a:rPr lang="en-US" dirty="0" smtClean="0"/>
              <a:t> </a:t>
            </a:r>
            <a:r>
              <a:rPr lang="en-US" dirty="0" err="1" smtClean="0"/>
              <a:t>bawah</a:t>
            </a:r>
            <a:endParaRPr lang="en-US" dirty="0" smtClean="0"/>
          </a:p>
          <a:p>
            <a:pPr marL="185738" indent="-185738"/>
            <a:r>
              <a:rPr lang="en-US" dirty="0" smtClean="0"/>
              <a:t>Paste source code yang </a:t>
            </a:r>
            <a:r>
              <a:rPr lang="en-US" dirty="0" err="1" smtClean="0"/>
              <a:t>telah</a:t>
            </a:r>
            <a:r>
              <a:rPr lang="en-US" dirty="0" smtClean="0"/>
              <a:t> di-copy di </a:t>
            </a:r>
            <a:r>
              <a:rPr lang="en-US" dirty="0" err="1" smtClean="0"/>
              <a:t>bagian</a:t>
            </a:r>
            <a:r>
              <a:rPr lang="en-US" dirty="0" smtClean="0"/>
              <a:t> paling </a:t>
            </a:r>
            <a:r>
              <a:rPr lang="en-US" dirty="0" err="1" smtClean="0"/>
              <a:t>bawah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7678" t="65777" r="4739" b="24032"/>
          <a:stretch/>
        </p:blipFill>
        <p:spPr>
          <a:xfrm>
            <a:off x="791580" y="5575643"/>
            <a:ext cx="7560840" cy="7920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01" t="43518" r="57746" b="37295"/>
          <a:stretch/>
        </p:blipFill>
        <p:spPr>
          <a:xfrm>
            <a:off x="457199" y="3894585"/>
            <a:ext cx="4987251" cy="1411486"/>
          </a:xfrm>
          <a:prstGeom prst="rect">
            <a:avLst/>
          </a:prstGeom>
        </p:spPr>
      </p:pic>
      <p:cxnSp>
        <p:nvCxnSpPr>
          <p:cNvPr id="15" name="Curved Connector 14"/>
          <p:cNvCxnSpPr/>
          <p:nvPr/>
        </p:nvCxnSpPr>
        <p:spPr>
          <a:xfrm rot="16200000" flipH="1">
            <a:off x="740701" y="5356950"/>
            <a:ext cx="665616" cy="563858"/>
          </a:xfrm>
          <a:prstGeom prst="curvedConnector3">
            <a:avLst>
              <a:gd name="adj1" fmla="val 97783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40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Desain</a:t>
            </a:r>
            <a:r>
              <a:rPr lang="en-US" dirty="0"/>
              <a:t> </a:t>
            </a:r>
            <a:r>
              <a:rPr lang="en-US" dirty="0" err="1"/>
              <a:t>Laporan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9269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Source code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endParaRPr lang="en-US" dirty="0" smtClean="0"/>
          </a:p>
          <a:p>
            <a:r>
              <a:rPr lang="en-US" dirty="0" err="1" smtClean="0"/>
              <a:t>Lanjutkan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mengklik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Next &gt;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934" t="23040" r="4909" b="23040"/>
          <a:stretch/>
        </p:blipFill>
        <p:spPr>
          <a:xfrm>
            <a:off x="1448653" y="2492896"/>
            <a:ext cx="6246694" cy="428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38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Desain</a:t>
            </a:r>
            <a:r>
              <a:rPr lang="en-US" dirty="0"/>
              <a:t> </a:t>
            </a:r>
            <a:r>
              <a:rPr lang="en-US" dirty="0" err="1"/>
              <a:t>Laporan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tampil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endParaRPr lang="en-US" dirty="0" smtClean="0"/>
          </a:p>
          <a:p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tampil</a:t>
            </a:r>
            <a:r>
              <a:rPr lang="en-US" dirty="0" smtClean="0"/>
              <a:t>,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&lt; Back, </a:t>
            </a:r>
            <a:r>
              <a:rPr lang="en-US" dirty="0" err="1" smtClean="0"/>
              <a:t>kemudian</a:t>
            </a:r>
            <a:r>
              <a:rPr lang="en-US" dirty="0" smtClean="0"/>
              <a:t> Next &gt; </a:t>
            </a:r>
            <a:r>
              <a:rPr lang="en-US" dirty="0" err="1" smtClean="0"/>
              <a:t>lagi</a:t>
            </a:r>
            <a:endParaRPr lang="en-US" dirty="0" smtClean="0"/>
          </a:p>
          <a:p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kesalahan</a:t>
            </a:r>
            <a:r>
              <a:rPr lang="en-US" dirty="0" smtClean="0"/>
              <a:t> (error), </a:t>
            </a:r>
            <a:r>
              <a:rPr lang="en-US" dirty="0" err="1" smtClean="0"/>
              <a:t>perbaiki</a:t>
            </a:r>
            <a:r>
              <a:rPr lang="en-US" dirty="0" smtClean="0"/>
              <a:t> source code SQL-</a:t>
            </a:r>
            <a:r>
              <a:rPr lang="en-US" dirty="0" err="1" smtClean="0"/>
              <a:t>nya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38" y="2780928"/>
            <a:ext cx="6035123" cy="386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92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Desain</a:t>
            </a:r>
            <a:r>
              <a:rPr lang="en-US" dirty="0"/>
              <a:t> </a:t>
            </a:r>
            <a:r>
              <a:rPr lang="en-US" dirty="0" err="1"/>
              <a:t>Laporan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1000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Pindahkan</a:t>
            </a:r>
            <a:r>
              <a:rPr lang="en-US" dirty="0" smtClean="0"/>
              <a:t> </a:t>
            </a:r>
            <a:r>
              <a:rPr lang="en-US" dirty="0" err="1" smtClean="0"/>
              <a:t>semua</a:t>
            </a:r>
            <a:r>
              <a:rPr lang="en-US" dirty="0" smtClean="0"/>
              <a:t> field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mengklik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&gt;&gt;</a:t>
            </a:r>
          </a:p>
          <a:p>
            <a:r>
              <a:rPr lang="en-US" dirty="0" err="1" smtClean="0"/>
              <a:t>Lanjutkan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mengklik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Next &gt;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5" y="2810204"/>
            <a:ext cx="577215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5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1. </a:t>
            </a:r>
            <a:r>
              <a:rPr lang="en-US" dirty="0" err="1"/>
              <a:t>Instalasi</a:t>
            </a:r>
            <a:r>
              <a:rPr lang="en-US" dirty="0"/>
              <a:t> Plugin Jasper Report</a:t>
            </a:r>
          </a:p>
        </p:txBody>
      </p:sp>
    </p:spTree>
    <p:extLst>
      <p:ext uri="{BB962C8B-B14F-4D97-AF65-F5344CB8AC3E}">
        <p14:creationId xmlns:p14="http://schemas.microsoft.com/office/powerpoint/2010/main" val="23723053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Desain</a:t>
            </a:r>
            <a:r>
              <a:rPr lang="en-US" dirty="0"/>
              <a:t> </a:t>
            </a:r>
            <a:r>
              <a:rPr lang="en-US" dirty="0" err="1"/>
              <a:t>Laporan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1"/>
            <a:ext cx="3610745" cy="4853135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Buat</a:t>
            </a:r>
            <a:r>
              <a:rPr lang="en-US" dirty="0" smtClean="0"/>
              <a:t> group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mengelompokkan</a:t>
            </a:r>
            <a:r>
              <a:rPr lang="en-US" dirty="0" smtClean="0"/>
              <a:t> data</a:t>
            </a:r>
          </a:p>
          <a:p>
            <a:r>
              <a:rPr lang="en-US" dirty="0" err="1" smtClean="0"/>
              <a:t>Pilih</a:t>
            </a:r>
            <a:r>
              <a:rPr lang="en-US" dirty="0" smtClean="0"/>
              <a:t> </a:t>
            </a:r>
            <a:r>
              <a:rPr lang="en-US" dirty="0" err="1" smtClean="0"/>
              <a:t>tbmahasiswa_semester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group 1</a:t>
            </a:r>
          </a:p>
          <a:p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dirty="0" err="1" smtClean="0"/>
              <a:t>tbmahasiswa_kelas</a:t>
            </a:r>
            <a:r>
              <a:rPr lang="en-US" dirty="0" smtClean="0"/>
              <a:t> </a:t>
            </a:r>
            <a:r>
              <a:rPr lang="en-US" dirty="0" err="1"/>
              <a:t>pada</a:t>
            </a:r>
            <a:r>
              <a:rPr lang="en-US" dirty="0"/>
              <a:t> group </a:t>
            </a:r>
            <a:r>
              <a:rPr lang="en-US" dirty="0" smtClean="0"/>
              <a:t>2</a:t>
            </a:r>
          </a:p>
          <a:p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dirty="0" err="1" smtClean="0"/>
              <a:t>tbnilai_nim</a:t>
            </a:r>
            <a:r>
              <a:rPr lang="en-US" dirty="0" smtClean="0"/>
              <a:t> </a:t>
            </a:r>
            <a:r>
              <a:rPr lang="en-US" dirty="0" err="1"/>
              <a:t>pada</a:t>
            </a:r>
            <a:r>
              <a:rPr lang="en-US" dirty="0"/>
              <a:t> group 3</a:t>
            </a:r>
            <a:endParaRPr lang="en-US" dirty="0" smtClean="0"/>
          </a:p>
          <a:p>
            <a:r>
              <a:rPr lang="en-US" dirty="0" err="1" smtClean="0"/>
              <a:t>Lanjutkan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mengklik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Next &gt;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5" y="1600201"/>
            <a:ext cx="4620276" cy="337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7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Desain</a:t>
            </a:r>
            <a:r>
              <a:rPr lang="en-US" dirty="0"/>
              <a:t> </a:t>
            </a:r>
            <a:r>
              <a:rPr lang="en-US" dirty="0" err="1"/>
              <a:t>Laporan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00807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Akhiri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mengklik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Finish</a:t>
            </a:r>
          </a:p>
          <a:p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Finish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diklik</a:t>
            </a:r>
            <a:r>
              <a:rPr lang="en-US" dirty="0" smtClean="0"/>
              <a:t>, </a:t>
            </a:r>
            <a:r>
              <a:rPr lang="en-US" dirty="0" err="1" smtClean="0"/>
              <a:t>berarti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kesalahan</a:t>
            </a:r>
            <a:r>
              <a:rPr lang="en-US" dirty="0" smtClean="0"/>
              <a:t>, </a:t>
            </a:r>
            <a:r>
              <a:rPr lang="en-US" dirty="0" err="1" smtClean="0"/>
              <a:t>misalnya</a:t>
            </a:r>
            <a:r>
              <a:rPr lang="en-US" dirty="0" smtClean="0"/>
              <a:t> </a:t>
            </a:r>
            <a:r>
              <a:rPr lang="en-US" dirty="0" err="1" smtClean="0"/>
              <a:t>kesalahan</a:t>
            </a:r>
            <a:r>
              <a:rPr lang="en-US" dirty="0" smtClean="0"/>
              <a:t> </a:t>
            </a:r>
            <a:r>
              <a:rPr lang="en-US" dirty="0" err="1" smtClean="0"/>
              <a:t>penamaan</a:t>
            </a:r>
            <a:r>
              <a:rPr lang="en-US" dirty="0" smtClean="0"/>
              <a:t> file, </a:t>
            </a:r>
            <a:r>
              <a:rPr lang="en-US" dirty="0" err="1" smtClean="0"/>
              <a:t>atau</a:t>
            </a:r>
            <a:r>
              <a:rPr lang="en-US" dirty="0" smtClean="0"/>
              <a:t> folder </a:t>
            </a:r>
            <a:r>
              <a:rPr lang="en-US" dirty="0" err="1" smtClean="0"/>
              <a:t>lokasi</a:t>
            </a:r>
            <a:r>
              <a:rPr lang="en-US" dirty="0" smtClean="0"/>
              <a:t> </a:t>
            </a:r>
            <a:r>
              <a:rPr lang="en-US" dirty="0" err="1" smtClean="0"/>
              <a:t>penyimpanan</a:t>
            </a:r>
            <a:r>
              <a:rPr lang="en-US" dirty="0" smtClean="0"/>
              <a:t> project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325" y="3501008"/>
            <a:ext cx="5343350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58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Desain</a:t>
            </a:r>
            <a:r>
              <a:rPr lang="en-US" dirty="0"/>
              <a:t> </a:t>
            </a:r>
            <a:r>
              <a:rPr lang="en-US" dirty="0" err="1"/>
              <a:t>Laporan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501" y="1556792"/>
            <a:ext cx="8728997" cy="496855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971600" y="2276872"/>
            <a:ext cx="1152128" cy="2880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23928" y="3856402"/>
            <a:ext cx="1585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Desain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laporan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627784" y="2852936"/>
            <a:ext cx="4104456" cy="252028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49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Desain</a:t>
            </a:r>
            <a:r>
              <a:rPr lang="en-US" dirty="0"/>
              <a:t> </a:t>
            </a:r>
            <a:r>
              <a:rPr lang="en-US" dirty="0" err="1"/>
              <a:t>Laporan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4076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Di window Report Inspector,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tbnilai_nim</a:t>
            </a:r>
            <a:r>
              <a:rPr lang="en-US" dirty="0" smtClean="0"/>
              <a:t> Group Header, </a:t>
            </a:r>
            <a:r>
              <a:rPr lang="en-US" dirty="0" err="1" smtClean="0"/>
              <a:t>pilih</a:t>
            </a:r>
            <a:r>
              <a:rPr lang="en-US" dirty="0" smtClean="0"/>
              <a:t> Add Band</a:t>
            </a:r>
          </a:p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/>
              <a:t>kanan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 smtClean="0"/>
              <a:t>tbmahasiswa_kelas</a:t>
            </a:r>
            <a:r>
              <a:rPr lang="en-US" dirty="0" smtClean="0"/>
              <a:t> </a:t>
            </a:r>
            <a:r>
              <a:rPr lang="en-US" dirty="0"/>
              <a:t>Group Header, </a:t>
            </a:r>
            <a:r>
              <a:rPr lang="en-US" dirty="0" err="1"/>
              <a:t>pilih</a:t>
            </a:r>
            <a:r>
              <a:rPr lang="en-US" dirty="0"/>
              <a:t> Add Band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340" t="34135" r="79396" b="42240"/>
          <a:stretch/>
        </p:blipFill>
        <p:spPr>
          <a:xfrm>
            <a:off x="2555776" y="3789040"/>
            <a:ext cx="3096344" cy="225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4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Desain</a:t>
            </a:r>
            <a:r>
              <a:rPr lang="en-US" dirty="0"/>
              <a:t> </a:t>
            </a:r>
            <a:r>
              <a:rPr lang="en-US" dirty="0" err="1"/>
              <a:t>Laporan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287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Di window Report Inspector</a:t>
            </a:r>
            <a:r>
              <a:rPr lang="en-US" dirty="0" smtClean="0"/>
              <a:t>,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tanda</a:t>
            </a:r>
            <a:r>
              <a:rPr lang="en-US" dirty="0" smtClean="0"/>
              <a:t> [+] </a:t>
            </a:r>
            <a:r>
              <a:rPr lang="en-US" dirty="0" err="1" smtClean="0"/>
              <a:t>pada</a:t>
            </a:r>
            <a:r>
              <a:rPr lang="en-US" dirty="0" smtClean="0"/>
              <a:t> Fields</a:t>
            </a:r>
          </a:p>
          <a:p>
            <a:r>
              <a:rPr lang="en-US" dirty="0" smtClean="0"/>
              <a:t>Drag (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geser</a:t>
            </a:r>
            <a:r>
              <a:rPr lang="en-US" dirty="0" smtClean="0"/>
              <a:t>) field </a:t>
            </a:r>
            <a:r>
              <a:rPr lang="en-US" dirty="0" err="1" smtClean="0"/>
              <a:t>tbmahasiswa_semester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band Detail 1, </a:t>
            </a:r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otomatis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di </a:t>
            </a:r>
            <a:r>
              <a:rPr lang="en-US" dirty="0" err="1" smtClean="0"/>
              <a:t>tambahkan</a:t>
            </a:r>
            <a:r>
              <a:rPr lang="en-US" dirty="0" smtClean="0"/>
              <a:t> static text di Column Header</a:t>
            </a:r>
          </a:p>
          <a:p>
            <a:r>
              <a:rPr lang="en-US" dirty="0"/>
              <a:t>Drag (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geser</a:t>
            </a:r>
            <a:r>
              <a:rPr lang="en-US" dirty="0"/>
              <a:t>) </a:t>
            </a:r>
            <a:r>
              <a:rPr lang="en-US" dirty="0" smtClean="0"/>
              <a:t>juga </a:t>
            </a:r>
            <a:r>
              <a:rPr lang="en-US" dirty="0" err="1" smtClean="0"/>
              <a:t>untuk</a:t>
            </a:r>
            <a:r>
              <a:rPr lang="en-US" dirty="0" smtClean="0"/>
              <a:t> field </a:t>
            </a:r>
            <a:r>
              <a:rPr lang="en-US" dirty="0" err="1" smtClean="0"/>
              <a:t>tbmahasiswa_kelas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42" t="12200" r="39974" b="39200"/>
          <a:stretch/>
        </p:blipFill>
        <p:spPr>
          <a:xfrm>
            <a:off x="2494111" y="3429000"/>
            <a:ext cx="6192689" cy="324036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494111" y="4149080"/>
            <a:ext cx="277689" cy="2880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7164288" y="6237312"/>
            <a:ext cx="1080120" cy="4320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139952" y="5517232"/>
            <a:ext cx="1512168" cy="9361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5436096" y="4941168"/>
            <a:ext cx="1152128" cy="3166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2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26210" t="37040" r="2420" b="18681"/>
          <a:stretch/>
        </p:blipFill>
        <p:spPr>
          <a:xfrm>
            <a:off x="611560" y="3717032"/>
            <a:ext cx="7776864" cy="29523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Desain</a:t>
            </a:r>
            <a:r>
              <a:rPr lang="en-US" dirty="0"/>
              <a:t> </a:t>
            </a:r>
            <a:r>
              <a:rPr lang="en-US" dirty="0" err="1"/>
              <a:t>Laporan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1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 smtClean="0"/>
              <a:t>Pindahkan</a:t>
            </a:r>
            <a:r>
              <a:rPr lang="en-US" dirty="0" smtClean="0"/>
              <a:t> static text </a:t>
            </a:r>
            <a:r>
              <a:rPr lang="en-US" dirty="0" err="1" smtClean="0"/>
              <a:t>dari</a:t>
            </a:r>
            <a:r>
              <a:rPr lang="en-US" dirty="0" smtClean="0"/>
              <a:t> Column Header </a:t>
            </a:r>
            <a:r>
              <a:rPr lang="en-US" dirty="0" err="1" smtClean="0"/>
              <a:t>ke</a:t>
            </a:r>
            <a:r>
              <a:rPr lang="en-US" dirty="0" smtClean="0"/>
              <a:t> band </a:t>
            </a:r>
            <a:r>
              <a:rPr lang="en-US" dirty="0" err="1" smtClean="0"/>
              <a:t>tbmahasiswa_kelas</a:t>
            </a:r>
            <a:r>
              <a:rPr lang="en-US" dirty="0" smtClean="0"/>
              <a:t> Group Header  1</a:t>
            </a:r>
          </a:p>
          <a:p>
            <a:r>
              <a:rPr lang="en-US" dirty="0" err="1"/>
              <a:t>Pindahkan</a:t>
            </a:r>
            <a:r>
              <a:rPr lang="en-US" dirty="0"/>
              <a:t> </a:t>
            </a:r>
            <a:r>
              <a:rPr lang="en-US" dirty="0" smtClean="0"/>
              <a:t>field </a:t>
            </a:r>
            <a:r>
              <a:rPr lang="en-US" dirty="0" err="1"/>
              <a:t>dari</a:t>
            </a:r>
            <a:r>
              <a:rPr lang="en-US" dirty="0"/>
              <a:t> band </a:t>
            </a:r>
            <a:r>
              <a:rPr lang="en-US" dirty="0" smtClean="0"/>
              <a:t>Detail 1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tbmahasiswa_kelas</a:t>
            </a:r>
            <a:r>
              <a:rPr lang="en-US" dirty="0"/>
              <a:t> Group </a:t>
            </a:r>
            <a:r>
              <a:rPr lang="en-US" dirty="0" smtClean="0"/>
              <a:t>Header 1</a:t>
            </a:r>
            <a:endParaRPr lang="en-US" dirty="0"/>
          </a:p>
          <a:p>
            <a:r>
              <a:rPr lang="en-US" dirty="0" err="1" smtClean="0"/>
              <a:t>Ubah</a:t>
            </a:r>
            <a:r>
              <a:rPr lang="en-US" dirty="0"/>
              <a:t> </a:t>
            </a:r>
            <a:r>
              <a:rPr lang="en-US" dirty="0" err="1" smtClean="0"/>
              <a:t>teks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static text </a:t>
            </a:r>
            <a:r>
              <a:rPr lang="en-US" dirty="0" err="1" smtClean="0"/>
              <a:t>menjadi</a:t>
            </a:r>
            <a:r>
              <a:rPr lang="en-US" dirty="0" smtClean="0"/>
              <a:t> Semester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Kelas</a:t>
            </a:r>
            <a:r>
              <a:rPr lang="en-US" dirty="0" smtClean="0"/>
              <a:t> </a:t>
            </a:r>
            <a:r>
              <a:rPr lang="en-US" dirty="0" err="1" smtClean="0"/>
              <a:t>melalui</a:t>
            </a:r>
            <a:r>
              <a:rPr lang="en-US" dirty="0" smtClean="0"/>
              <a:t> Properties </a:t>
            </a:r>
            <a:r>
              <a:rPr lang="en-US" dirty="0" err="1" smtClean="0"/>
              <a:t>atau</a:t>
            </a:r>
            <a:r>
              <a:rPr lang="en-US" dirty="0" smtClean="0"/>
              <a:t> double </a:t>
            </a:r>
            <a:r>
              <a:rPr lang="en-US" dirty="0" err="1" smtClean="0"/>
              <a:t>klik</a:t>
            </a:r>
            <a:endParaRPr lang="en-US" dirty="0" smtClean="0"/>
          </a:p>
          <a:p>
            <a:r>
              <a:rPr lang="en-US" dirty="0" err="1" smtClean="0"/>
              <a:t>Tambahkan</a:t>
            </a:r>
            <a:r>
              <a:rPr lang="en-US" dirty="0" smtClean="0"/>
              <a:t> static text </a:t>
            </a:r>
            <a:r>
              <a:rPr lang="en-US" dirty="0" err="1" smtClean="0"/>
              <a:t>dari</a:t>
            </a:r>
            <a:r>
              <a:rPr lang="en-US" dirty="0" smtClean="0"/>
              <a:t> Palette,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teksnya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titik</a:t>
            </a:r>
            <a:r>
              <a:rPr lang="en-US" dirty="0" smtClean="0"/>
              <a:t> </a:t>
            </a:r>
            <a:r>
              <a:rPr lang="en-US" dirty="0" err="1" smtClean="0"/>
              <a:t>dua</a:t>
            </a:r>
            <a:r>
              <a:rPr lang="en-US" dirty="0" smtClean="0"/>
              <a:t> (:)</a:t>
            </a:r>
          </a:p>
          <a:p>
            <a:r>
              <a:rPr lang="en-US" dirty="0" err="1" smtClean="0"/>
              <a:t>Atur</a:t>
            </a:r>
            <a:r>
              <a:rPr lang="en-US" dirty="0" smtClean="0"/>
              <a:t> </a:t>
            </a:r>
            <a:r>
              <a:rPr lang="en-US" dirty="0" err="1" smtClean="0"/>
              <a:t>lebar</a:t>
            </a:r>
            <a:r>
              <a:rPr lang="en-US" dirty="0" smtClean="0"/>
              <a:t> static text </a:t>
            </a:r>
            <a:r>
              <a:rPr lang="en-US" dirty="0" err="1" smtClean="0"/>
              <a:t>dan</a:t>
            </a:r>
            <a:r>
              <a:rPr lang="en-US" dirty="0" smtClean="0"/>
              <a:t> field </a:t>
            </a:r>
            <a:r>
              <a:rPr lang="en-US" dirty="0" err="1" smtClean="0"/>
              <a:t>secukupnya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1115616" y="4005064"/>
            <a:ext cx="1512168" cy="5040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1619672" y="4941168"/>
            <a:ext cx="864096" cy="9361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331640" y="4365104"/>
            <a:ext cx="6120680" cy="2880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6228184" y="6021288"/>
            <a:ext cx="2160240" cy="2880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41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Desain</a:t>
            </a:r>
            <a:r>
              <a:rPr lang="en-US" dirty="0"/>
              <a:t> </a:t>
            </a:r>
            <a:r>
              <a:rPr lang="en-US" dirty="0" err="1"/>
              <a:t>Laporan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26084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Drag (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geser</a:t>
            </a:r>
            <a:r>
              <a:rPr lang="en-US" dirty="0"/>
              <a:t>) field </a:t>
            </a:r>
            <a:r>
              <a:rPr lang="en-US" dirty="0" err="1" smtClean="0"/>
              <a:t>tbnilai_nim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tbmahasiswa_nama</a:t>
            </a:r>
            <a:r>
              <a:rPr lang="en-US" dirty="0" smtClean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band Detail 1,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otomatis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di </a:t>
            </a:r>
            <a:r>
              <a:rPr lang="en-US" dirty="0" err="1"/>
              <a:t>tambahkan</a:t>
            </a:r>
            <a:r>
              <a:rPr lang="en-US" dirty="0"/>
              <a:t> static text di Column </a:t>
            </a:r>
            <a:r>
              <a:rPr lang="en-US" dirty="0" smtClean="0"/>
              <a:t>Header</a:t>
            </a:r>
          </a:p>
          <a:p>
            <a:r>
              <a:rPr lang="en-US" dirty="0" err="1" smtClean="0"/>
              <a:t>Pindahkan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empatnya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band </a:t>
            </a:r>
            <a:r>
              <a:rPr lang="en-US" dirty="0" err="1" smtClean="0"/>
              <a:t>tbnilai_nim</a:t>
            </a:r>
            <a:r>
              <a:rPr lang="en-US" dirty="0" smtClean="0"/>
              <a:t> </a:t>
            </a:r>
            <a:r>
              <a:rPr lang="en-US" dirty="0"/>
              <a:t>Group Header  </a:t>
            </a:r>
            <a:r>
              <a:rPr lang="en-US" dirty="0" smtClean="0"/>
              <a:t>1</a:t>
            </a:r>
          </a:p>
          <a:p>
            <a:r>
              <a:rPr lang="en-US" dirty="0" err="1" smtClean="0"/>
              <a:t>Tambahkan</a:t>
            </a:r>
            <a:r>
              <a:rPr lang="en-US" dirty="0" smtClean="0"/>
              <a:t> 2 static text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teks</a:t>
            </a:r>
            <a:r>
              <a:rPr lang="en-US" dirty="0" smtClean="0"/>
              <a:t> </a:t>
            </a:r>
            <a:r>
              <a:rPr lang="en-US" dirty="0" err="1" smtClean="0"/>
              <a:t>titik</a:t>
            </a:r>
            <a:r>
              <a:rPr lang="en-US" dirty="0" smtClean="0"/>
              <a:t> </a:t>
            </a:r>
            <a:r>
              <a:rPr lang="en-US" dirty="0" err="1" smtClean="0"/>
              <a:t>dua</a:t>
            </a:r>
            <a:r>
              <a:rPr lang="en-US" dirty="0" smtClean="0"/>
              <a:t> (:)</a:t>
            </a:r>
          </a:p>
          <a:p>
            <a:r>
              <a:rPr lang="en-US" dirty="0" err="1" smtClean="0"/>
              <a:t>Tambahkan</a:t>
            </a:r>
            <a:r>
              <a:rPr lang="en-US" dirty="0" smtClean="0"/>
              <a:t> </a:t>
            </a:r>
            <a:r>
              <a:rPr lang="en-US" dirty="0"/>
              <a:t>static text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teks</a:t>
            </a:r>
            <a:r>
              <a:rPr lang="en-US" dirty="0"/>
              <a:t> </a:t>
            </a:r>
            <a:r>
              <a:rPr lang="en-US" dirty="0" smtClean="0"/>
              <a:t>No.</a:t>
            </a:r>
          </a:p>
          <a:p>
            <a:r>
              <a:rPr lang="en-US" dirty="0" err="1" smtClean="0"/>
              <a:t>Tambahkan</a:t>
            </a:r>
            <a:r>
              <a:rPr lang="en-US" dirty="0" smtClean="0"/>
              <a:t> </a:t>
            </a:r>
            <a:r>
              <a:rPr lang="en-US" dirty="0" err="1" smtClean="0"/>
              <a:t>tbnilai_nim_COUNT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Variables </a:t>
            </a:r>
            <a:r>
              <a:rPr lang="en-US" dirty="0" err="1" smtClean="0"/>
              <a:t>ke</a:t>
            </a:r>
            <a:r>
              <a:rPr lang="en-US" dirty="0" smtClean="0"/>
              <a:t> band Detail 1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464" t="26241" r="3464" b="37040"/>
          <a:stretch/>
        </p:blipFill>
        <p:spPr>
          <a:xfrm>
            <a:off x="457200" y="4029677"/>
            <a:ext cx="8229600" cy="263968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051720" y="5661248"/>
            <a:ext cx="1368152" cy="2880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563888" y="5517232"/>
            <a:ext cx="4032448" cy="2880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00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Desain</a:t>
            </a:r>
            <a:r>
              <a:rPr lang="en-US" dirty="0"/>
              <a:t> </a:t>
            </a:r>
            <a:r>
              <a:rPr lang="en-US" dirty="0" err="1"/>
              <a:t>Laporan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692895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Lengkapi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field yang lain, </a:t>
            </a:r>
            <a:r>
              <a:rPr lang="en-US" dirty="0" err="1" smtClean="0"/>
              <a:t>jangan</a:t>
            </a:r>
            <a:r>
              <a:rPr lang="en-US" dirty="0" smtClean="0"/>
              <a:t> </a:t>
            </a:r>
            <a:r>
              <a:rPr lang="en-US" dirty="0" err="1" smtClean="0"/>
              <a:t>lupa</a:t>
            </a:r>
            <a:r>
              <a:rPr lang="en-US" dirty="0" smtClean="0"/>
              <a:t> di drag </a:t>
            </a:r>
            <a:r>
              <a:rPr lang="en-US" dirty="0" err="1" smtClean="0"/>
              <a:t>ke</a:t>
            </a:r>
            <a:r>
              <a:rPr lang="en-US" dirty="0" smtClean="0"/>
              <a:t> band Detail 1 </a:t>
            </a:r>
            <a:r>
              <a:rPr lang="en-US" dirty="0" err="1" smtClean="0"/>
              <a:t>terlebih</a:t>
            </a:r>
            <a:r>
              <a:rPr lang="en-US" dirty="0" smtClean="0"/>
              <a:t> </a:t>
            </a:r>
            <a:r>
              <a:rPr lang="en-US" dirty="0" err="1" smtClean="0"/>
              <a:t>dulu</a:t>
            </a:r>
            <a:endParaRPr lang="en-US" dirty="0" smtClean="0"/>
          </a:p>
          <a:p>
            <a:r>
              <a:rPr lang="en-US" dirty="0" err="1" smtClean="0"/>
              <a:t>Atur</a:t>
            </a:r>
            <a:r>
              <a:rPr lang="en-US" dirty="0" smtClean="0"/>
              <a:t> </a:t>
            </a:r>
            <a:r>
              <a:rPr lang="en-US" dirty="0" err="1" smtClean="0"/>
              <a:t>posisi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endParaRPr lang="en-US" dirty="0" smtClean="0"/>
          </a:p>
          <a:p>
            <a:r>
              <a:rPr lang="en-US" dirty="0" err="1" smtClean="0"/>
              <a:t>Atur</a:t>
            </a:r>
            <a:r>
              <a:rPr lang="en-US" dirty="0" smtClean="0"/>
              <a:t> alignment </a:t>
            </a:r>
            <a:r>
              <a:rPr lang="en-US" dirty="0" err="1" smtClean="0"/>
              <a:t>dari</a:t>
            </a:r>
            <a:r>
              <a:rPr lang="en-US" dirty="0" smtClean="0"/>
              <a:t> static text </a:t>
            </a:r>
            <a:r>
              <a:rPr lang="en-US" dirty="0" err="1" smtClean="0"/>
              <a:t>dan</a:t>
            </a:r>
            <a:r>
              <a:rPr lang="en-US" dirty="0" smtClean="0"/>
              <a:t> field </a:t>
            </a:r>
            <a:r>
              <a:rPr lang="en-US" dirty="0" err="1" smtClean="0"/>
              <a:t>sesuai</a:t>
            </a:r>
            <a:r>
              <a:rPr lang="en-US" dirty="0" smtClean="0"/>
              <a:t> </a:t>
            </a:r>
            <a:r>
              <a:rPr lang="en-US" dirty="0" err="1" smtClean="0"/>
              <a:t>kebutuhan</a:t>
            </a:r>
            <a:r>
              <a:rPr lang="en-US" dirty="0" smtClean="0"/>
              <a:t> </a:t>
            </a:r>
            <a:r>
              <a:rPr lang="en-US" dirty="0" err="1" smtClean="0"/>
              <a:t>melalui</a:t>
            </a:r>
            <a:r>
              <a:rPr lang="en-US" dirty="0" smtClean="0"/>
              <a:t> </a:t>
            </a:r>
            <a:r>
              <a:rPr lang="en-US" dirty="0" err="1" smtClean="0"/>
              <a:t>properti</a:t>
            </a:r>
            <a:r>
              <a:rPr lang="en-US" dirty="0"/>
              <a:t> Horizontal </a:t>
            </a:r>
            <a:r>
              <a:rPr lang="en-US" dirty="0" smtClean="0"/>
              <a:t>Alignment</a:t>
            </a:r>
          </a:p>
          <a:p>
            <a:r>
              <a:rPr lang="en-US" dirty="0" err="1" smtClean="0"/>
              <a:t>Atur</a:t>
            </a:r>
            <a:r>
              <a:rPr lang="en-US" dirty="0" smtClean="0"/>
              <a:t> </a:t>
            </a:r>
            <a:r>
              <a:rPr lang="en-US" dirty="0" err="1" smtClean="0"/>
              <a:t>tinggi</a:t>
            </a:r>
            <a:r>
              <a:rPr lang="en-US" dirty="0" smtClean="0"/>
              <a:t> band Detail 1 </a:t>
            </a:r>
            <a:r>
              <a:rPr lang="en-US" dirty="0" err="1" smtClean="0"/>
              <a:t>setinggi</a:t>
            </a:r>
            <a:r>
              <a:rPr lang="en-US" dirty="0" smtClean="0"/>
              <a:t> field-field di </a:t>
            </a:r>
            <a:r>
              <a:rPr lang="en-US" dirty="0" err="1" smtClean="0"/>
              <a:t>dalamnya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229" t="46761" r="21749" b="21920"/>
          <a:stretch/>
        </p:blipFill>
        <p:spPr>
          <a:xfrm>
            <a:off x="281316" y="4293096"/>
            <a:ext cx="8581367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5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Desain</a:t>
            </a:r>
            <a:r>
              <a:rPr lang="en-US" dirty="0"/>
              <a:t> </a:t>
            </a:r>
            <a:r>
              <a:rPr lang="en-US" dirty="0" err="1"/>
              <a:t>Laporan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701208" cy="3657158"/>
          </a:xfrm>
        </p:spPr>
        <p:txBody>
          <a:bodyPr>
            <a:norm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band Title </a:t>
            </a:r>
            <a:r>
              <a:rPr lang="en-US" dirty="0" err="1" smtClean="0"/>
              <a:t>dan</a:t>
            </a:r>
            <a:r>
              <a:rPr lang="en-US" dirty="0" smtClean="0"/>
              <a:t> Column Header, </a:t>
            </a:r>
            <a:r>
              <a:rPr lang="en-US" dirty="0" err="1" smtClean="0"/>
              <a:t>pilih</a:t>
            </a:r>
            <a:r>
              <a:rPr lang="en-US" dirty="0" smtClean="0"/>
              <a:t> Delete Band</a:t>
            </a:r>
          </a:p>
          <a:p>
            <a:r>
              <a:rPr lang="en-US" dirty="0" smtClean="0"/>
              <a:t>Di </a:t>
            </a:r>
            <a:r>
              <a:rPr lang="en-US" dirty="0" err="1" smtClean="0"/>
              <a:t>dalam</a:t>
            </a:r>
            <a:r>
              <a:rPr lang="en-US" dirty="0" smtClean="0"/>
              <a:t> band Page Header </a:t>
            </a:r>
            <a:r>
              <a:rPr lang="en-US" dirty="0" err="1" smtClean="0"/>
              <a:t>tambahkan</a:t>
            </a:r>
            <a:r>
              <a:rPr lang="en-US" dirty="0" smtClean="0"/>
              <a:t> static text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judul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05" t="12595" r="78778" b="50984"/>
          <a:stretch/>
        </p:blipFill>
        <p:spPr>
          <a:xfrm>
            <a:off x="5158408" y="1417638"/>
            <a:ext cx="3528392" cy="38397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5186" t="29480" r="24530" b="56480"/>
          <a:stretch/>
        </p:blipFill>
        <p:spPr>
          <a:xfrm>
            <a:off x="179512" y="5439922"/>
            <a:ext cx="8784976" cy="128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74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Desain</a:t>
            </a:r>
            <a:r>
              <a:rPr lang="en-US" dirty="0"/>
              <a:t> </a:t>
            </a:r>
            <a:r>
              <a:rPr lang="en-US" dirty="0" err="1"/>
              <a:t>Laporan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28799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band </a:t>
            </a:r>
            <a:r>
              <a:rPr lang="en-US" dirty="0" err="1" smtClean="0"/>
              <a:t>tbmahasiswa_kelas</a:t>
            </a:r>
            <a:r>
              <a:rPr lang="en-US" dirty="0" smtClean="0"/>
              <a:t> Group Header 1</a:t>
            </a:r>
          </a:p>
          <a:p>
            <a:r>
              <a:rPr lang="en-US" dirty="0" err="1" smtClean="0"/>
              <a:t>Beri</a:t>
            </a:r>
            <a:r>
              <a:rPr lang="en-US" dirty="0" smtClean="0"/>
              <a:t> </a:t>
            </a:r>
            <a:r>
              <a:rPr lang="en-US" dirty="0" err="1" smtClean="0"/>
              <a:t>tanda</a:t>
            </a:r>
            <a:r>
              <a:rPr lang="en-US" dirty="0" smtClean="0"/>
              <a:t> checklist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properti</a:t>
            </a:r>
            <a:r>
              <a:rPr lang="en-US" dirty="0" smtClean="0"/>
              <a:t> Start on a new page agar </a:t>
            </a:r>
            <a:r>
              <a:rPr lang="en-US" dirty="0" err="1" smtClean="0"/>
              <a:t>setiap</a:t>
            </a:r>
            <a:r>
              <a:rPr lang="en-US" dirty="0" smtClean="0"/>
              <a:t> </a:t>
            </a:r>
            <a:r>
              <a:rPr lang="en-US" dirty="0" err="1" smtClean="0"/>
              <a:t>berbeda</a:t>
            </a:r>
            <a:r>
              <a:rPr lang="en-US" dirty="0" smtClean="0"/>
              <a:t> </a:t>
            </a:r>
            <a:r>
              <a:rPr lang="en-US" dirty="0" err="1" smtClean="0"/>
              <a:t>kelas</a:t>
            </a:r>
            <a:r>
              <a:rPr lang="en-US" dirty="0" smtClean="0"/>
              <a:t> </a:t>
            </a:r>
            <a:r>
              <a:rPr lang="en-US" dirty="0" err="1" smtClean="0"/>
              <a:t>dicetak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halaman</a:t>
            </a:r>
            <a:r>
              <a:rPr lang="en-US" dirty="0" smtClean="0"/>
              <a:t> </a:t>
            </a:r>
            <a:r>
              <a:rPr lang="en-US" dirty="0" err="1" smtClean="0"/>
              <a:t>berbeda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0387" t="26480" r="2622" b="51120"/>
          <a:stretch/>
        </p:blipFill>
        <p:spPr>
          <a:xfrm>
            <a:off x="457200" y="3789040"/>
            <a:ext cx="8229600" cy="198303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619672" y="4869160"/>
            <a:ext cx="3672408" cy="5040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660232" y="4494372"/>
            <a:ext cx="576064" cy="3600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03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Instalasi</a:t>
            </a:r>
            <a:r>
              <a:rPr lang="en-US" dirty="0"/>
              <a:t> Plugin Jasper Report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044823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Plugin </a:t>
            </a:r>
            <a:r>
              <a:rPr lang="en-US" sz="2800" dirty="0" err="1" smtClean="0"/>
              <a:t>iReport</a:t>
            </a:r>
            <a:r>
              <a:rPr lang="en-US" sz="2800" dirty="0" smtClean="0"/>
              <a:t> </a:t>
            </a:r>
            <a:r>
              <a:rPr lang="en-US" sz="2800" dirty="0" err="1" smtClean="0"/>
              <a:t>dapat</a:t>
            </a:r>
            <a:r>
              <a:rPr lang="en-US" sz="2800" dirty="0" smtClean="0"/>
              <a:t> </a:t>
            </a:r>
            <a:r>
              <a:rPr lang="en-US" sz="2800" dirty="0"/>
              <a:t>di download di http://</a:t>
            </a:r>
            <a:r>
              <a:rPr lang="en-US" sz="2800" dirty="0" smtClean="0"/>
              <a:t>plugins.netbeans.org/plugin/4425/ireport</a:t>
            </a:r>
          </a:p>
          <a:p>
            <a:r>
              <a:rPr lang="en-US" sz="2800" dirty="0" err="1" smtClean="0"/>
              <a:t>Ekstrak</a:t>
            </a:r>
            <a:r>
              <a:rPr lang="en-US" sz="2800" dirty="0" smtClean="0"/>
              <a:t> file plugin </a:t>
            </a:r>
            <a:r>
              <a:rPr lang="en-US" sz="2800" dirty="0" err="1" smtClean="0"/>
              <a:t>hasil</a:t>
            </a:r>
            <a:r>
              <a:rPr lang="en-US" sz="2800" dirty="0" smtClean="0"/>
              <a:t> download, </a:t>
            </a:r>
            <a:r>
              <a:rPr lang="en-US" sz="2800" dirty="0" err="1" smtClean="0"/>
              <a:t>misalnya</a:t>
            </a:r>
            <a:r>
              <a:rPr lang="en-US" sz="2800" dirty="0" smtClean="0"/>
              <a:t> </a:t>
            </a:r>
            <a:r>
              <a:rPr lang="en-US" sz="2800" dirty="0" err="1" smtClean="0"/>
              <a:t>klik</a:t>
            </a:r>
            <a:r>
              <a:rPr lang="en-US" sz="2800" dirty="0" smtClean="0"/>
              <a:t> </a:t>
            </a:r>
            <a:r>
              <a:rPr lang="en-US" sz="2800" dirty="0" err="1" smtClean="0"/>
              <a:t>kanan</a:t>
            </a:r>
            <a:r>
              <a:rPr lang="en-US" sz="2800" dirty="0" smtClean="0"/>
              <a:t>, </a:t>
            </a:r>
            <a:r>
              <a:rPr lang="en-US" sz="2800" dirty="0" err="1" smtClean="0"/>
              <a:t>pilih</a:t>
            </a:r>
            <a:r>
              <a:rPr lang="en-US" sz="2800" dirty="0" smtClean="0"/>
              <a:t> Extract to iReport-5.2.0-plugin\</a:t>
            </a:r>
          </a:p>
          <a:p>
            <a:r>
              <a:rPr lang="en-US" sz="2800" dirty="0" err="1" smtClean="0"/>
              <a:t>Hasilnya</a:t>
            </a:r>
            <a:r>
              <a:rPr lang="en-US" sz="2800" dirty="0" smtClean="0"/>
              <a:t> 4 file di folder </a:t>
            </a:r>
            <a:r>
              <a:rPr lang="en-US" sz="2800" dirty="0"/>
              <a:t>iReport-5.2.0-plugin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52" t="13579" r="62870" b="61812"/>
          <a:stretch/>
        </p:blipFill>
        <p:spPr>
          <a:xfrm>
            <a:off x="1542492" y="3827587"/>
            <a:ext cx="6059016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03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Desain</a:t>
            </a:r>
            <a:r>
              <a:rPr lang="en-US" dirty="0"/>
              <a:t> </a:t>
            </a:r>
            <a:r>
              <a:rPr lang="en-US" dirty="0" err="1"/>
              <a:t>Laporan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08719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Select static text </a:t>
            </a:r>
            <a:r>
              <a:rPr lang="en-US" dirty="0" err="1" smtClean="0"/>
              <a:t>dan</a:t>
            </a:r>
            <a:r>
              <a:rPr lang="en-US" dirty="0" smtClean="0"/>
              <a:t> field </a:t>
            </a:r>
            <a:r>
              <a:rPr lang="en-US" dirty="0" err="1" smtClean="0"/>
              <a:t>dari</a:t>
            </a:r>
            <a:r>
              <a:rPr lang="en-US" dirty="0" smtClean="0"/>
              <a:t> No. </a:t>
            </a:r>
            <a:r>
              <a:rPr lang="en-US" dirty="0" err="1" smtClean="0"/>
              <a:t>sampai</a:t>
            </a:r>
            <a:r>
              <a:rPr lang="en-US" dirty="0" smtClean="0"/>
              <a:t> Status</a:t>
            </a:r>
          </a:p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pilih</a:t>
            </a:r>
            <a:r>
              <a:rPr lang="en-US" dirty="0" smtClean="0"/>
              <a:t> Padding And Borders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4542" t="30313" r="25649" b="36219"/>
          <a:stretch/>
        </p:blipFill>
        <p:spPr>
          <a:xfrm>
            <a:off x="457200" y="3488392"/>
            <a:ext cx="8229600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06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Desain</a:t>
            </a:r>
            <a:r>
              <a:rPr lang="en-US" dirty="0"/>
              <a:t> </a:t>
            </a:r>
            <a:r>
              <a:rPr lang="en-US" dirty="0" err="1"/>
              <a:t>Laporan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3826768" cy="485313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Padding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mengatur</a:t>
            </a:r>
            <a:r>
              <a:rPr lang="en-US" dirty="0" smtClean="0"/>
              <a:t> margin</a:t>
            </a:r>
          </a:p>
          <a:p>
            <a:r>
              <a:rPr lang="en-US" dirty="0" smtClean="0"/>
              <a:t>Border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memberi</a:t>
            </a:r>
            <a:r>
              <a:rPr lang="en-US" dirty="0" smtClean="0"/>
              <a:t> </a:t>
            </a:r>
            <a:r>
              <a:rPr lang="en-US" dirty="0" err="1" smtClean="0"/>
              <a:t>garis</a:t>
            </a:r>
            <a:r>
              <a:rPr lang="en-US" dirty="0" smtClean="0"/>
              <a:t> </a:t>
            </a:r>
            <a:r>
              <a:rPr lang="en-US" dirty="0" err="1" smtClean="0"/>
              <a:t>batas</a:t>
            </a:r>
            <a:endParaRPr lang="en-US" dirty="0" smtClean="0"/>
          </a:p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semua</a:t>
            </a:r>
            <a:r>
              <a:rPr lang="en-US" dirty="0" smtClean="0"/>
              <a:t> border (</a:t>
            </a:r>
            <a:r>
              <a:rPr lang="en-US" dirty="0" err="1" smtClean="0"/>
              <a:t>atas</a:t>
            </a:r>
            <a:r>
              <a:rPr lang="en-US" dirty="0" smtClean="0"/>
              <a:t>, </a:t>
            </a:r>
            <a:r>
              <a:rPr lang="en-US" dirty="0" err="1" smtClean="0"/>
              <a:t>bawah</a:t>
            </a:r>
            <a:r>
              <a:rPr lang="en-US" dirty="0" smtClean="0"/>
              <a:t>, </a:t>
            </a:r>
            <a:r>
              <a:rPr lang="en-US" dirty="0" err="1" smtClean="0"/>
              <a:t>kanan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kiri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Tentukan</a:t>
            </a:r>
            <a:r>
              <a:rPr lang="en-US" dirty="0" smtClean="0"/>
              <a:t> </a:t>
            </a:r>
            <a:r>
              <a:rPr lang="en-US" dirty="0" err="1" smtClean="0"/>
              <a:t>ketebalan</a:t>
            </a:r>
            <a:r>
              <a:rPr lang="en-US" dirty="0" smtClean="0"/>
              <a:t> </a:t>
            </a:r>
            <a:r>
              <a:rPr lang="en-US" dirty="0" err="1" smtClean="0"/>
              <a:t>garis</a:t>
            </a:r>
            <a:r>
              <a:rPr lang="en-US" dirty="0" smtClean="0"/>
              <a:t> (Line width)</a:t>
            </a:r>
          </a:p>
          <a:p>
            <a:r>
              <a:rPr lang="en-US" dirty="0" err="1" smtClean="0"/>
              <a:t>Tentukan</a:t>
            </a:r>
            <a:r>
              <a:rPr lang="en-US" dirty="0" smtClean="0"/>
              <a:t> model </a:t>
            </a:r>
            <a:r>
              <a:rPr lang="en-US" dirty="0" err="1" smtClean="0"/>
              <a:t>garis</a:t>
            </a:r>
            <a:r>
              <a:rPr lang="en-US" dirty="0" smtClean="0"/>
              <a:t> (Line Style)</a:t>
            </a:r>
          </a:p>
          <a:p>
            <a:r>
              <a:rPr lang="en-US" dirty="0" err="1" smtClean="0"/>
              <a:t>Akhiri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mengklik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Ok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1622297"/>
            <a:ext cx="4402832" cy="397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4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Desain</a:t>
            </a:r>
            <a:r>
              <a:rPr lang="en-US" dirty="0"/>
              <a:t> </a:t>
            </a:r>
            <a:r>
              <a:rPr lang="en-US" dirty="0" err="1"/>
              <a:t>Laporan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40767"/>
          </a:xfrm>
        </p:spPr>
        <p:txBody>
          <a:bodyPr>
            <a:normAutofit/>
          </a:bodyPr>
          <a:lstStyle/>
          <a:p>
            <a:r>
              <a:rPr lang="en-US" dirty="0" err="1" smtClean="0"/>
              <a:t>Tambahkan</a:t>
            </a:r>
            <a:r>
              <a:rPr lang="en-US" dirty="0" smtClean="0"/>
              <a:t> Page X of Y </a:t>
            </a:r>
            <a:r>
              <a:rPr lang="en-US" dirty="0" err="1" smtClean="0"/>
              <a:t>dari</a:t>
            </a:r>
            <a:r>
              <a:rPr lang="en-US" dirty="0" smtClean="0"/>
              <a:t> palette </a:t>
            </a:r>
            <a:r>
              <a:rPr lang="en-US" dirty="0" err="1" smtClean="0"/>
              <a:t>grup</a:t>
            </a:r>
            <a:r>
              <a:rPr lang="en-US" dirty="0" smtClean="0"/>
              <a:t> Tools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Page Footer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3277" t="51080" b="19760"/>
          <a:stretch/>
        </p:blipFill>
        <p:spPr>
          <a:xfrm>
            <a:off x="899592" y="3645024"/>
            <a:ext cx="7290296" cy="259228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860032" y="4077072"/>
            <a:ext cx="1800200" cy="4320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139952" y="4509120"/>
            <a:ext cx="720080" cy="12961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56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Desain</a:t>
            </a:r>
            <a:r>
              <a:rPr lang="en-US" dirty="0"/>
              <a:t> </a:t>
            </a:r>
            <a:r>
              <a:rPr lang="en-US" dirty="0" err="1"/>
              <a:t>Laporan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40767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Ubah</a:t>
            </a:r>
            <a:r>
              <a:rPr lang="en-US" dirty="0"/>
              <a:t> "Page "+$V{PAGE_NUMBER}+" </a:t>
            </a:r>
            <a:r>
              <a:rPr lang="en-US" dirty="0" smtClean="0"/>
              <a:t>of“ </a:t>
            </a:r>
            <a:r>
              <a:rPr lang="en-US" dirty="0" err="1" smtClean="0"/>
              <a:t>menjadi</a:t>
            </a:r>
            <a:r>
              <a:rPr lang="en-US" dirty="0"/>
              <a:t> "</a:t>
            </a:r>
            <a:r>
              <a:rPr lang="en-US" dirty="0" err="1"/>
              <a:t>Halaman</a:t>
            </a:r>
            <a:r>
              <a:rPr lang="en-US" dirty="0"/>
              <a:t> "+$V{PAGE_NUMBER}+" </a:t>
            </a:r>
            <a:r>
              <a:rPr lang="en-US" dirty="0" err="1"/>
              <a:t>dari</a:t>
            </a:r>
            <a:r>
              <a:rPr lang="en-US" dirty="0"/>
              <a:t>"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2634" t="69440" r="1788" b="21920"/>
          <a:stretch/>
        </p:blipFill>
        <p:spPr>
          <a:xfrm>
            <a:off x="457200" y="3933056"/>
            <a:ext cx="8229600" cy="79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31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Desain</a:t>
            </a:r>
            <a:r>
              <a:rPr lang="en-US" dirty="0"/>
              <a:t> </a:t>
            </a:r>
            <a:r>
              <a:rPr lang="en-US" dirty="0" err="1"/>
              <a:t>Laporan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2756992" cy="3917528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Jika</a:t>
            </a:r>
            <a:r>
              <a:rPr lang="en-US" dirty="0" smtClean="0"/>
              <a:t> data </a:t>
            </a:r>
            <a:r>
              <a:rPr lang="en-US" dirty="0" err="1" smtClean="0"/>
              <a:t>nilai</a:t>
            </a:r>
            <a:r>
              <a:rPr lang="en-US" dirty="0"/>
              <a:t> </a:t>
            </a:r>
            <a:r>
              <a:rPr lang="en-US" dirty="0" smtClean="0"/>
              <a:t>(menu </a:t>
            </a:r>
            <a:r>
              <a:rPr lang="en-US" dirty="0" err="1" smtClean="0"/>
              <a:t>Transaksi</a:t>
            </a:r>
            <a:r>
              <a:rPr lang="en-US" dirty="0" err="1" smtClean="0">
                <a:sym typeface="Webdings" panose="05030102010509060703" pitchFamily="18" charset="2"/>
              </a:rPr>
              <a:t></a:t>
            </a:r>
            <a:r>
              <a:rPr lang="en-US" dirty="0" err="1" smtClean="0"/>
              <a:t>Nilai</a:t>
            </a:r>
            <a:r>
              <a:rPr lang="en-US" dirty="0" smtClean="0"/>
              <a:t>)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diisi</a:t>
            </a:r>
            <a:r>
              <a:rPr lang="en-US" dirty="0" smtClean="0"/>
              <a:t> minimal 1, </a:t>
            </a:r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dilihat</a:t>
            </a:r>
            <a:r>
              <a:rPr lang="en-US" dirty="0" smtClean="0"/>
              <a:t> </a:t>
            </a:r>
            <a:r>
              <a:rPr lang="en-US" dirty="0" err="1" smtClean="0"/>
              <a:t>previewnya</a:t>
            </a:r>
            <a:endParaRPr lang="en-US" dirty="0" smtClean="0"/>
          </a:p>
          <a:p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belum</a:t>
            </a:r>
            <a:r>
              <a:rPr lang="en-US" dirty="0" smtClean="0"/>
              <a:t> </a:t>
            </a:r>
            <a:r>
              <a:rPr lang="en-US" dirty="0" err="1" smtClean="0"/>
              <a:t>diisi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tampil</a:t>
            </a:r>
            <a:r>
              <a:rPr lang="en-US" dirty="0" smtClean="0"/>
              <a:t> </a:t>
            </a:r>
            <a:r>
              <a:rPr lang="en-US" dirty="0" err="1" smtClean="0"/>
              <a:t>pesan</a:t>
            </a:r>
            <a:r>
              <a:rPr lang="en-US" dirty="0" smtClean="0"/>
              <a:t> dialog “The document has no pages”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1101" t="14780" r="6447" b="9747"/>
          <a:stretch/>
        </p:blipFill>
        <p:spPr>
          <a:xfrm>
            <a:off x="3214192" y="1600201"/>
            <a:ext cx="5472608" cy="432048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283968" y="1772816"/>
            <a:ext cx="720080" cy="3457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517729"/>
            <a:ext cx="264795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37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Desain</a:t>
            </a:r>
            <a:r>
              <a:rPr lang="en-US" dirty="0"/>
              <a:t> </a:t>
            </a:r>
            <a:r>
              <a:rPr lang="en-US" dirty="0" err="1"/>
              <a:t>Laporan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194920" cy="2908919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Desain</a:t>
            </a:r>
            <a:r>
              <a:rPr lang="en-US" dirty="0" smtClean="0"/>
              <a:t> </a:t>
            </a:r>
            <a:r>
              <a:rPr lang="en-US" dirty="0" err="1" smtClean="0"/>
              <a:t>laporan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dibuatkan</a:t>
            </a:r>
            <a:r>
              <a:rPr lang="en-US" dirty="0" smtClean="0"/>
              <a:t>, </a:t>
            </a:r>
            <a:r>
              <a:rPr lang="en-US" dirty="0" err="1" smtClean="0"/>
              <a:t>bisa</a:t>
            </a:r>
            <a:r>
              <a:rPr lang="en-US" dirty="0" smtClean="0"/>
              <a:t> di-copy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materi</a:t>
            </a:r>
            <a:r>
              <a:rPr lang="en-US" dirty="0" smtClean="0"/>
              <a:t> </a:t>
            </a:r>
            <a:r>
              <a:rPr lang="en-US" dirty="0" err="1" smtClean="0"/>
              <a:t>pemrograman</a:t>
            </a:r>
            <a:r>
              <a:rPr lang="en-US" dirty="0" smtClean="0"/>
              <a:t> </a:t>
            </a:r>
            <a:r>
              <a:rPr lang="en-US" dirty="0"/>
              <a:t>II folder Source </a:t>
            </a:r>
            <a:r>
              <a:rPr lang="en-US" dirty="0" smtClean="0"/>
              <a:t>Desktop\reports</a:t>
            </a:r>
          </a:p>
          <a:p>
            <a:r>
              <a:rPr lang="en-US" dirty="0"/>
              <a:t>Copy file </a:t>
            </a:r>
            <a:r>
              <a:rPr lang="en-US" dirty="0" err="1" smtClean="0"/>
              <a:t>NilaiReport.jrxml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paste </a:t>
            </a:r>
            <a:r>
              <a:rPr lang="en-US" dirty="0" err="1" smtClean="0"/>
              <a:t>ke</a:t>
            </a:r>
            <a:r>
              <a:rPr lang="en-US" dirty="0" smtClean="0"/>
              <a:t> folder reports di project yang </a:t>
            </a:r>
            <a:r>
              <a:rPr lang="en-US" dirty="0" err="1" smtClean="0"/>
              <a:t>dibuat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22" t="14160" r="76092" b="29840"/>
          <a:stretch/>
        </p:blipFill>
        <p:spPr>
          <a:xfrm>
            <a:off x="5652120" y="1630698"/>
            <a:ext cx="3034680" cy="48946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9114" t="13129" r="17973" b="29862"/>
          <a:stretch/>
        </p:blipFill>
        <p:spPr>
          <a:xfrm>
            <a:off x="457200" y="4509120"/>
            <a:ext cx="4608512" cy="172819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860032" y="5445224"/>
            <a:ext cx="1656184" cy="6480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94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3</a:t>
            </a:r>
            <a:r>
              <a:rPr lang="en-US" dirty="0"/>
              <a:t>. </a:t>
            </a:r>
            <a:r>
              <a:rPr lang="en-US" dirty="0" err="1"/>
              <a:t>Menambahkan</a:t>
            </a:r>
            <a:r>
              <a:rPr lang="en-US" dirty="0"/>
              <a:t> Source Code di Form </a:t>
            </a:r>
            <a:r>
              <a:rPr lang="en-US" dirty="0" err="1"/>
              <a:t>Laporan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8258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Source Code di Form </a:t>
            </a:r>
            <a:r>
              <a:rPr lang="en-US" dirty="0" err="1"/>
              <a:t>Laporan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06353" cy="2188839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Libraries, </a:t>
            </a:r>
            <a:r>
              <a:rPr lang="en-US" dirty="0" err="1" smtClean="0"/>
              <a:t>pilih</a:t>
            </a:r>
            <a:r>
              <a:rPr lang="en-US" dirty="0" smtClean="0"/>
              <a:t> Add JAR/Folder…</a:t>
            </a:r>
          </a:p>
          <a:p>
            <a:r>
              <a:rPr lang="en-US" dirty="0" smtClean="0"/>
              <a:t>Select </a:t>
            </a:r>
            <a:r>
              <a:rPr lang="en-US" dirty="0" err="1" smtClean="0"/>
              <a:t>semua</a:t>
            </a:r>
            <a:r>
              <a:rPr lang="en-US" dirty="0" smtClean="0"/>
              <a:t> file jar yang di </a:t>
            </a:r>
            <a:r>
              <a:rPr lang="en-US" dirty="0" err="1" smtClean="0"/>
              <a:t>materi</a:t>
            </a:r>
            <a:r>
              <a:rPr lang="en-US" dirty="0" smtClean="0"/>
              <a:t> </a:t>
            </a:r>
            <a:r>
              <a:rPr lang="sv-SE" dirty="0"/>
              <a:t>Pemrograman </a:t>
            </a:r>
            <a:r>
              <a:rPr lang="sv-SE" dirty="0" smtClean="0"/>
              <a:t>II </a:t>
            </a:r>
            <a:r>
              <a:rPr lang="en-US" dirty="0" smtClean="0"/>
              <a:t>folder </a:t>
            </a:r>
            <a:r>
              <a:rPr lang="sv-SE" dirty="0" smtClean="0"/>
              <a:t>Jasper </a:t>
            </a:r>
            <a:r>
              <a:rPr lang="sv-SE" dirty="0"/>
              <a:t>Report\lib jasper report 5.2.0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05" t="78547" r="79332" b="3734"/>
          <a:stretch/>
        </p:blipFill>
        <p:spPr>
          <a:xfrm>
            <a:off x="5363553" y="1600201"/>
            <a:ext cx="3300367" cy="1800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073" y="3551629"/>
            <a:ext cx="5503847" cy="304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0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Source Code di Form </a:t>
            </a:r>
            <a:r>
              <a:rPr lang="en-US" dirty="0" err="1"/>
              <a:t>Laporan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40767"/>
          </a:xfrm>
        </p:spPr>
        <p:txBody>
          <a:bodyPr>
            <a:normAutofit/>
          </a:bodyPr>
          <a:lstStyle/>
          <a:p>
            <a:r>
              <a:rPr lang="en-US" dirty="0" err="1" smtClean="0"/>
              <a:t>Tunggu</a:t>
            </a:r>
            <a:r>
              <a:rPr lang="en-US" dirty="0" smtClean="0"/>
              <a:t> </a:t>
            </a:r>
            <a:r>
              <a:rPr lang="en-US" dirty="0" err="1" smtClean="0"/>
              <a:t>sampai</a:t>
            </a:r>
            <a:r>
              <a:rPr lang="en-US" dirty="0" smtClean="0"/>
              <a:t> file jar yang </a:t>
            </a:r>
            <a:r>
              <a:rPr lang="en-US" dirty="0" err="1" smtClean="0"/>
              <a:t>ditambahkan</a:t>
            </a:r>
            <a:r>
              <a:rPr lang="en-US" dirty="0" smtClean="0"/>
              <a:t> </a:t>
            </a:r>
            <a:r>
              <a:rPr lang="en-US" dirty="0" err="1" smtClean="0"/>
              <a:t>tampil</a:t>
            </a:r>
            <a:r>
              <a:rPr lang="en-US" dirty="0" smtClean="0"/>
              <a:t> di Libraries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690" t="63463" r="64353" b="3713"/>
          <a:stretch/>
        </p:blipFill>
        <p:spPr>
          <a:xfrm>
            <a:off x="2231740" y="3323531"/>
            <a:ext cx="4680520" cy="305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3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Source Code di Form </a:t>
            </a:r>
            <a:r>
              <a:rPr lang="en-US" dirty="0" err="1"/>
              <a:t>Laporan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40767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Buka</a:t>
            </a:r>
            <a:r>
              <a:rPr lang="en-US" dirty="0" smtClean="0"/>
              <a:t> file Nilai.java yang </a:t>
            </a:r>
            <a:r>
              <a:rPr lang="en-US" dirty="0" err="1" smtClean="0"/>
              <a:t>ada</a:t>
            </a:r>
            <a:r>
              <a:rPr lang="en-US" dirty="0" smtClean="0"/>
              <a:t> di package model</a:t>
            </a:r>
          </a:p>
          <a:p>
            <a:r>
              <a:rPr lang="en-US" dirty="0" err="1" smtClean="0"/>
              <a:t>Hapus</a:t>
            </a:r>
            <a:r>
              <a:rPr lang="en-US" dirty="0" smtClean="0"/>
              <a:t> </a:t>
            </a:r>
            <a:r>
              <a:rPr lang="en-US" dirty="0" err="1" smtClean="0"/>
              <a:t>karakter</a:t>
            </a:r>
            <a:r>
              <a:rPr lang="en-US" dirty="0" smtClean="0"/>
              <a:t> /* di </a:t>
            </a:r>
            <a:r>
              <a:rPr lang="en-US" dirty="0" err="1" smtClean="0"/>
              <a:t>baris</a:t>
            </a:r>
            <a:r>
              <a:rPr lang="en-US" dirty="0" smtClean="0"/>
              <a:t> 131</a:t>
            </a:r>
          </a:p>
          <a:p>
            <a:r>
              <a:rPr lang="en-US" dirty="0" err="1"/>
              <a:t>Hapus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</a:t>
            </a:r>
            <a:r>
              <a:rPr lang="en-US" dirty="0" smtClean="0"/>
              <a:t>*/ </a:t>
            </a:r>
            <a:r>
              <a:rPr lang="en-US" dirty="0"/>
              <a:t>di </a:t>
            </a:r>
            <a:r>
              <a:rPr lang="en-US" dirty="0" err="1"/>
              <a:t>baris</a:t>
            </a:r>
            <a:r>
              <a:rPr lang="en-US" dirty="0"/>
              <a:t> </a:t>
            </a:r>
            <a:r>
              <a:rPr lang="en-US" dirty="0" smtClean="0"/>
              <a:t>204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787" t="34614" r="13007" b="53077"/>
          <a:stretch/>
        </p:blipFill>
        <p:spPr>
          <a:xfrm>
            <a:off x="457200" y="3323531"/>
            <a:ext cx="8006226" cy="10557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5787" t="60257" r="39911" b="29485"/>
          <a:stretch/>
        </p:blipFill>
        <p:spPr>
          <a:xfrm>
            <a:off x="457200" y="4561860"/>
            <a:ext cx="4505156" cy="88336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547664" y="3501008"/>
            <a:ext cx="432048" cy="417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663879" y="4780144"/>
            <a:ext cx="432048" cy="417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33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Instalasi</a:t>
            </a:r>
            <a:r>
              <a:rPr lang="en-US" dirty="0"/>
              <a:t> Plugin Jasper Report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9833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Di NetBeans </a:t>
            </a:r>
            <a:r>
              <a:rPr lang="en-US" dirty="0" err="1" smtClean="0"/>
              <a:t>pilih</a:t>
            </a:r>
            <a:r>
              <a:rPr lang="en-US" dirty="0" smtClean="0"/>
              <a:t> menu </a:t>
            </a:r>
            <a:r>
              <a:rPr lang="en-US" dirty="0" err="1" smtClean="0"/>
              <a:t>Tools</a:t>
            </a:r>
            <a:r>
              <a:rPr lang="en-US" dirty="0" err="1" smtClean="0">
                <a:sym typeface="Webdings" panose="05030102010509060703" pitchFamily="18" charset="2"/>
              </a:rPr>
              <a:t></a:t>
            </a:r>
            <a:r>
              <a:rPr lang="en-US" dirty="0" err="1" smtClean="0"/>
              <a:t>Plugins</a:t>
            </a:r>
            <a:endParaRPr lang="en-US" dirty="0" smtClean="0"/>
          </a:p>
          <a:p>
            <a:r>
              <a:rPr lang="en-US" dirty="0" err="1" smtClean="0"/>
              <a:t>Pilih</a:t>
            </a:r>
            <a:r>
              <a:rPr lang="en-US" dirty="0" smtClean="0"/>
              <a:t> tab Downloaded,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Add Plugins…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202" t="2750" r="57195" b="54922"/>
          <a:stretch/>
        </p:blipFill>
        <p:spPr>
          <a:xfrm>
            <a:off x="458011" y="2798536"/>
            <a:ext cx="2664296" cy="38188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042" y="2798536"/>
            <a:ext cx="5453758" cy="381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3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Source Code di Form </a:t>
            </a:r>
            <a:r>
              <a:rPr lang="en-US" dirty="0" err="1"/>
              <a:t>Laporan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40767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lampu</a:t>
            </a:r>
            <a:r>
              <a:rPr lang="en-US" dirty="0" smtClean="0"/>
              <a:t> </a:t>
            </a:r>
            <a:r>
              <a:rPr lang="en-US" dirty="0" err="1" smtClean="0"/>
              <a:t>indikator</a:t>
            </a:r>
            <a:r>
              <a:rPr lang="en-US" dirty="0" smtClean="0"/>
              <a:t> </a:t>
            </a:r>
            <a:r>
              <a:rPr lang="en-US" dirty="0" err="1" smtClean="0"/>
              <a:t>kesalahan</a:t>
            </a:r>
            <a:r>
              <a:rPr lang="en-US" dirty="0" smtClean="0"/>
              <a:t>, </a:t>
            </a:r>
            <a:r>
              <a:rPr lang="en-US" dirty="0" err="1" smtClean="0"/>
              <a:t>pilih</a:t>
            </a:r>
            <a:r>
              <a:rPr lang="en-US" dirty="0" smtClean="0"/>
              <a:t> Add import for …., </a:t>
            </a:r>
            <a:r>
              <a:rPr lang="en-US" dirty="0" err="1" smtClean="0"/>
              <a:t>sampai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kesalahan</a:t>
            </a:r>
            <a:endParaRPr lang="en-US" dirty="0" smtClean="0"/>
          </a:p>
          <a:p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tampil</a:t>
            </a:r>
            <a:r>
              <a:rPr lang="en-US" dirty="0" smtClean="0"/>
              <a:t> Add Import for …., </a:t>
            </a:r>
            <a:r>
              <a:rPr lang="en-US" dirty="0" err="1" smtClean="0"/>
              <a:t>simpan</a:t>
            </a:r>
            <a:r>
              <a:rPr lang="en-US" dirty="0" smtClean="0"/>
              <a:t> project (Save All) </a:t>
            </a:r>
            <a:r>
              <a:rPr lang="en-US" dirty="0" err="1" smtClean="0"/>
              <a:t>terlebih</a:t>
            </a:r>
            <a:r>
              <a:rPr lang="en-US" dirty="0" smtClean="0"/>
              <a:t> </a:t>
            </a:r>
            <a:r>
              <a:rPr lang="en-US" dirty="0" err="1" smtClean="0"/>
              <a:t>dulu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221" t="32282" r="22329" b="28344"/>
          <a:stretch/>
        </p:blipFill>
        <p:spPr>
          <a:xfrm>
            <a:off x="457200" y="3370058"/>
            <a:ext cx="8229600" cy="322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9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Source Code di Form </a:t>
            </a:r>
            <a:r>
              <a:rPr lang="en-US" dirty="0" err="1"/>
              <a:t>Laporan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Buka</a:t>
            </a:r>
            <a:r>
              <a:rPr lang="en-US" dirty="0" smtClean="0"/>
              <a:t> file NilaiController.java di package controller</a:t>
            </a:r>
          </a:p>
          <a:p>
            <a:r>
              <a:rPr lang="en-US" dirty="0" err="1" smtClean="0"/>
              <a:t>Hapus</a:t>
            </a:r>
            <a:r>
              <a:rPr lang="en-US" dirty="0" smtClean="0"/>
              <a:t> </a:t>
            </a:r>
            <a:r>
              <a:rPr lang="en-US" dirty="0" err="1" smtClean="0"/>
              <a:t>karakter</a:t>
            </a:r>
            <a:r>
              <a:rPr lang="en-US" dirty="0" smtClean="0"/>
              <a:t> // di </a:t>
            </a:r>
            <a:r>
              <a:rPr lang="en-US" dirty="0" err="1" smtClean="0"/>
              <a:t>baris</a:t>
            </a:r>
            <a:r>
              <a:rPr lang="en-US" dirty="0" smtClean="0"/>
              <a:t> 186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609" t="24356" r="76231" b="62309"/>
          <a:stretch/>
        </p:blipFill>
        <p:spPr>
          <a:xfrm>
            <a:off x="2987824" y="3176972"/>
            <a:ext cx="2841546" cy="13681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5787" t="60257" r="26460" b="25382"/>
          <a:stretch/>
        </p:blipFill>
        <p:spPr>
          <a:xfrm>
            <a:off x="1102757" y="4941168"/>
            <a:ext cx="6938485" cy="136815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843808" y="5193196"/>
            <a:ext cx="504056" cy="4680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0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4. </a:t>
            </a:r>
            <a:r>
              <a:rPr lang="en-US" dirty="0" err="1"/>
              <a:t>Mengeksekusi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(Project)</a:t>
            </a:r>
          </a:p>
        </p:txBody>
      </p:sp>
    </p:spTree>
    <p:extLst>
      <p:ext uri="{BB962C8B-B14F-4D97-AF65-F5344CB8AC3E}">
        <p14:creationId xmlns:p14="http://schemas.microsoft.com/office/powerpoint/2010/main" val="7558409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 smtClean="0"/>
              <a:t>Mengeksekusi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r>
              <a:rPr lang="en-US" dirty="0" smtClean="0"/>
              <a:t> (Project)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88840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 smtClean="0"/>
              <a:t>Eksekusi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r>
              <a:rPr lang="en-US" dirty="0" smtClean="0"/>
              <a:t> (project)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cara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Klik</a:t>
            </a:r>
            <a:r>
              <a:rPr lang="en-US" dirty="0" smtClean="0"/>
              <a:t> menu </a:t>
            </a:r>
            <a:r>
              <a:rPr lang="en-US" dirty="0" err="1" smtClean="0"/>
              <a:t>Run</a:t>
            </a:r>
            <a:r>
              <a:rPr lang="en-US" dirty="0" err="1" smtClean="0">
                <a:sym typeface="Webdings" panose="05030102010509060703" pitchFamily="18" charset="2"/>
              </a:rPr>
              <a:t></a:t>
            </a:r>
            <a:r>
              <a:rPr lang="en-US" dirty="0" err="1" smtClean="0"/>
              <a:t>Run</a:t>
            </a:r>
            <a:r>
              <a:rPr lang="en-US" dirty="0" smtClean="0"/>
              <a:t> Project,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tekan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F6</a:t>
            </a:r>
          </a:p>
          <a:p>
            <a:r>
              <a:rPr lang="en-US" dirty="0" err="1" smtClean="0"/>
              <a:t>Klik</a:t>
            </a:r>
            <a:r>
              <a:rPr lang="en-US" dirty="0" smtClean="0"/>
              <a:t> toolbar Run Project</a:t>
            </a:r>
          </a:p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project, </a:t>
            </a:r>
            <a:r>
              <a:rPr lang="en-US" dirty="0" err="1" smtClean="0"/>
              <a:t>kemudian</a:t>
            </a:r>
            <a:r>
              <a:rPr lang="en-US" dirty="0" smtClean="0"/>
              <a:t> </a:t>
            </a:r>
            <a:r>
              <a:rPr lang="en-US" dirty="0" err="1" smtClean="0"/>
              <a:t>pilih</a:t>
            </a:r>
            <a:r>
              <a:rPr lang="en-US" dirty="0" smtClean="0"/>
              <a:t> Run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2328" t="4719" r="45572" b="86421"/>
          <a:stretch/>
        </p:blipFill>
        <p:spPr>
          <a:xfrm>
            <a:off x="3275856" y="3940198"/>
            <a:ext cx="5568619" cy="8640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1184" t="4719" r="46679" b="84453"/>
          <a:stretch/>
        </p:blipFill>
        <p:spPr>
          <a:xfrm>
            <a:off x="4427985" y="5274205"/>
            <a:ext cx="3772348" cy="10373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2958" t="12594" r="80439" b="59844"/>
          <a:stretch/>
        </p:blipFill>
        <p:spPr>
          <a:xfrm>
            <a:off x="246531" y="3971604"/>
            <a:ext cx="2813303" cy="262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69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 smtClean="0"/>
              <a:t>Tampilan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Eksekusi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558" y="1628800"/>
            <a:ext cx="7854883" cy="491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0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 smtClean="0"/>
              <a:t>Tampilan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Eksekusi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7893" y="1384275"/>
            <a:ext cx="6488214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Instalasi</a:t>
            </a:r>
            <a:r>
              <a:rPr lang="en-US" dirty="0"/>
              <a:t> Plugin Jasper Report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24743"/>
          </a:xfrm>
        </p:spPr>
        <p:txBody>
          <a:bodyPr/>
          <a:lstStyle/>
          <a:p>
            <a:r>
              <a:rPr lang="en-US" dirty="0" err="1" smtClean="0"/>
              <a:t>Pilih</a:t>
            </a:r>
            <a:r>
              <a:rPr lang="en-US" dirty="0" smtClean="0"/>
              <a:t> </a:t>
            </a:r>
            <a:r>
              <a:rPr lang="en-US" dirty="0" err="1" smtClean="0"/>
              <a:t>semua</a:t>
            </a:r>
            <a:r>
              <a:rPr lang="en-US" dirty="0" smtClean="0"/>
              <a:t> file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ekstrak</a:t>
            </a:r>
            <a:r>
              <a:rPr lang="en-US" dirty="0" smtClean="0"/>
              <a:t>, </a:t>
            </a:r>
            <a:r>
              <a:rPr lang="en-US" dirty="0" err="1" smtClean="0"/>
              <a:t>kemudian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Open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3140968"/>
            <a:ext cx="6312982" cy="331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7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Instalasi</a:t>
            </a:r>
            <a:r>
              <a:rPr lang="en-US" dirty="0"/>
              <a:t> Plugin Jasper Report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47877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</a:t>
            </a:r>
            <a:r>
              <a:rPr lang="en-US" u="sng" dirty="0" smtClean="0"/>
              <a:t>I</a:t>
            </a:r>
            <a:r>
              <a:rPr lang="en-US" dirty="0" smtClean="0"/>
              <a:t>nstall di </a:t>
            </a:r>
            <a:r>
              <a:rPr lang="en-US" dirty="0" err="1" smtClean="0"/>
              <a:t>bagian</a:t>
            </a:r>
            <a:r>
              <a:rPr lang="en-US" dirty="0" smtClean="0"/>
              <a:t> </a:t>
            </a:r>
            <a:r>
              <a:rPr lang="en-US" dirty="0" err="1" smtClean="0"/>
              <a:t>bawah</a:t>
            </a:r>
            <a:r>
              <a:rPr lang="en-US" dirty="0" smtClean="0"/>
              <a:t> </a:t>
            </a:r>
            <a:r>
              <a:rPr lang="en-US" dirty="0" err="1" smtClean="0"/>
              <a:t>kotak</a:t>
            </a:r>
            <a:r>
              <a:rPr lang="en-US" dirty="0" smtClean="0"/>
              <a:t> dialog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70" y="2548078"/>
            <a:ext cx="5610259" cy="392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91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Instalasi</a:t>
            </a:r>
            <a:r>
              <a:rPr lang="en-US" dirty="0"/>
              <a:t> Plugin Jasper Report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47877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</a:t>
            </a:r>
            <a:r>
              <a:rPr lang="en-US" u="sng" dirty="0" smtClean="0"/>
              <a:t>N</a:t>
            </a:r>
            <a:r>
              <a:rPr lang="en-US" dirty="0" smtClean="0"/>
              <a:t>ext&gt;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melanjutkan</a:t>
            </a:r>
            <a:r>
              <a:rPr lang="en-US" dirty="0" smtClean="0"/>
              <a:t> proses </a:t>
            </a:r>
            <a:r>
              <a:rPr lang="en-US" dirty="0" err="1" smtClean="0"/>
              <a:t>instalasi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787" y="2551932"/>
            <a:ext cx="5650426" cy="365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9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Instalasi</a:t>
            </a:r>
            <a:r>
              <a:rPr lang="en-US" dirty="0"/>
              <a:t> Plugin Jasper Report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3178696" cy="4781127"/>
          </a:xfrm>
        </p:spPr>
        <p:txBody>
          <a:bodyPr>
            <a:normAutofit/>
          </a:bodyPr>
          <a:lstStyle/>
          <a:p>
            <a:pPr marL="185738" indent="-185738"/>
            <a:r>
              <a:rPr lang="en-US" sz="2700" dirty="0" err="1" smtClean="0"/>
              <a:t>Beri</a:t>
            </a:r>
            <a:r>
              <a:rPr lang="en-US" sz="2700" dirty="0" smtClean="0"/>
              <a:t> </a:t>
            </a:r>
            <a:r>
              <a:rPr lang="en-US" sz="2700" dirty="0" err="1" smtClean="0"/>
              <a:t>tanda</a:t>
            </a:r>
            <a:r>
              <a:rPr lang="en-US" sz="2700" dirty="0" smtClean="0"/>
              <a:t> checklist </a:t>
            </a:r>
            <a:r>
              <a:rPr lang="en-US" sz="2700" dirty="0" err="1" smtClean="0"/>
              <a:t>pada</a:t>
            </a:r>
            <a:r>
              <a:rPr lang="en-US" sz="2700" dirty="0" smtClean="0"/>
              <a:t> I accept the terms in all of the license agreements. </a:t>
            </a:r>
            <a:r>
              <a:rPr lang="en-US" sz="2700" dirty="0" err="1" smtClean="0"/>
              <a:t>untuk</a:t>
            </a:r>
            <a:r>
              <a:rPr lang="en-US" sz="2700" dirty="0" smtClean="0"/>
              <a:t> </a:t>
            </a:r>
            <a:r>
              <a:rPr lang="en-US" sz="2700" dirty="0" err="1" smtClean="0"/>
              <a:t>menyetujui</a:t>
            </a:r>
            <a:r>
              <a:rPr lang="en-US" sz="2700" dirty="0" smtClean="0"/>
              <a:t> </a:t>
            </a:r>
            <a:r>
              <a:rPr lang="en-US" sz="2700" dirty="0" err="1" smtClean="0"/>
              <a:t>ketentuannya</a:t>
            </a:r>
            <a:endParaRPr lang="en-US" sz="2700" dirty="0" smtClean="0"/>
          </a:p>
          <a:p>
            <a:pPr marL="185738" indent="-185738"/>
            <a:r>
              <a:rPr lang="en-US" sz="2700" dirty="0" err="1" smtClean="0"/>
              <a:t>Klik</a:t>
            </a:r>
            <a:r>
              <a:rPr lang="en-US" sz="2700" dirty="0" smtClean="0"/>
              <a:t> </a:t>
            </a:r>
            <a:r>
              <a:rPr lang="en-US" sz="2700" dirty="0" err="1" smtClean="0"/>
              <a:t>tombol</a:t>
            </a:r>
            <a:r>
              <a:rPr lang="en-US" sz="2700" dirty="0" smtClean="0"/>
              <a:t> Install </a:t>
            </a:r>
            <a:r>
              <a:rPr lang="en-US" sz="2700" dirty="0" err="1" smtClean="0"/>
              <a:t>untuk</a:t>
            </a:r>
            <a:r>
              <a:rPr lang="en-US" sz="2700" dirty="0" smtClean="0"/>
              <a:t> </a:t>
            </a:r>
            <a:r>
              <a:rPr lang="en-US" sz="2700" dirty="0" err="1" smtClean="0"/>
              <a:t>memulai</a:t>
            </a:r>
            <a:r>
              <a:rPr lang="en-US" sz="2700" dirty="0" smtClean="0"/>
              <a:t> proses </a:t>
            </a:r>
            <a:r>
              <a:rPr lang="en-US" sz="2700" dirty="0" err="1" smtClean="0"/>
              <a:t>instalasi</a:t>
            </a:r>
            <a:endParaRPr lang="en-US" sz="27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1600201"/>
            <a:ext cx="5050904" cy="437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39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Pemrograman I&amp;quot;&quot;/&gt;&lt;property id=&quot;20307&quot; value=&quot;256&quot;/&gt;&lt;/object&gt;&lt;object type=&quot;3&quot; unique_id=&quot;10005&quot;&gt;&lt;property id=&quot;20148&quot; value=&quot;5&quot;/&gt;&lt;property id=&quot;20300&quot; value=&quot;Slide 2 - &amp;quot;Peraturan Perkuliahan&amp;quot;&quot;/&gt;&lt;property id=&quot;20307&quot; value=&quot;257&quot;/&gt;&lt;/object&gt;&lt;object type=&quot;3&quot; unique_id=&quot;10006&quot;&gt;&lt;property id=&quot;20148&quot; value=&quot;5&quot;/&gt;&lt;property id=&quot;20300&quot; value=&quot;Slide 3 - &amp;quot;Tugas&amp;quot;&quot;/&gt;&lt;property id=&quot;20307&quot; value=&quot;258&quot;/&gt;&lt;/object&gt;&lt;object type=&quot;3&quot; unique_id=&quot;10007&quot;&gt;&lt;property id=&quot;20148&quot; value=&quot;5&quot;/&gt;&lt;property id=&quot;20300&quot; value=&quot;Slide 4 - &amp;quot;SAP&amp;quot;&quot;/&gt;&lt;property id=&quot;20307&quot; value=&quot;259&quot;/&gt;&lt;/object&gt;&lt;object type=&quot;3&quot; unique_id=&quot;10008&quot;&gt;&lt;property id=&quot;20148&quot; value=&quot;5&quot;/&gt;&lt;property id=&quot;20300&quot; value=&quot;Slide 5 - &amp;quot;Penilaian&amp;quot;&quot;/&gt;&lt;property id=&quot;20307&quot; value=&quot;260&quot;/&gt;&lt;/object&gt;&lt;object type=&quot;3&quot; unique_id=&quot;10009&quot;&gt;&lt;property id=&quot;20148&quot; value=&quot;5&quot;/&gt;&lt;property id=&quot;20300&quot; value=&quot;Slide 6 - &amp;quot;Mengapa Belajar Java&amp;quot;&quot;/&gt;&lt;property id=&quot;20307&quot; value=&quot;261&quot;/&gt;&lt;/object&gt;&lt;object type=&quot;3&quot; unique_id=&quot;10010&quot;&gt;&lt;property id=&quot;20148&quot; value=&quot;5&quot;/&gt;&lt;property id=&quot;20300&quot; value=&quot;Slide 7&quot;/&gt;&lt;property id=&quot;20307&quot; value=&quot;264&quot;/&gt;&lt;/object&gt;&lt;object type=&quot;3&quot; unique_id=&quot;10011&quot;&gt;&lt;property id=&quot;20148&quot; value=&quot;5&quot;/&gt;&lt;property id=&quot;20300&quot; value=&quot;Slide 8&quot;/&gt;&lt;property id=&quot;20307&quot; value=&quot;265&quot;/&gt;&lt;/object&gt;&lt;object type=&quot;3&quot; unique_id=&quot;10012&quot;&gt;&lt;property id=&quot;20148&quot; value=&quot;5&quot;/&gt;&lt;property id=&quot;20300&quot; value=&quot;Slide 9 - &amp;quot;Java Overview&amp;quot;&quot;/&gt;&lt;property id=&quot;20307&quot; value=&quot;263&quot;/&gt;&lt;/object&gt;&lt;object type=&quot;3&quot; unique_id=&quot;10013&quot;&gt;&lt;property id=&quot;20148&quot; value=&quot;5&quot;/&gt;&lt;property id=&quot;20300&quot; value=&quot;Slide 10 - &amp;quot;Java Certification&amp;quot;&quot;/&gt;&lt;property id=&quot;20307&quot; value=&quot;262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6308</TotalTime>
  <Words>1383</Words>
  <Application>Microsoft Office PowerPoint</Application>
  <PresentationFormat>On-screen Show (4:3)</PresentationFormat>
  <Paragraphs>179</Paragraphs>
  <Slides>55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Calibri</vt:lpstr>
      <vt:lpstr>Webdings</vt:lpstr>
      <vt:lpstr>Office Theme</vt:lpstr>
      <vt:lpstr>PEMROGRAMAN  II</vt:lpstr>
      <vt:lpstr>Aplikasi Desktop (Laporan)</vt:lpstr>
      <vt:lpstr>1. Instalasi Plugin Jasper Report</vt:lpstr>
      <vt:lpstr>Instalasi Plugin Jasper Report</vt:lpstr>
      <vt:lpstr>Instalasi Plugin Jasper Report</vt:lpstr>
      <vt:lpstr>Instalasi Plugin Jasper Report</vt:lpstr>
      <vt:lpstr>Instalasi Plugin Jasper Report</vt:lpstr>
      <vt:lpstr>Instalasi Plugin Jasper Report</vt:lpstr>
      <vt:lpstr>Instalasi Plugin Jasper Report</vt:lpstr>
      <vt:lpstr>Instalasi Plugin Jasper Report</vt:lpstr>
      <vt:lpstr>Instalasi Plugin Jasper Report</vt:lpstr>
      <vt:lpstr>2. Form Mata Kuliah</vt:lpstr>
      <vt:lpstr>Membuat Desain Laporan</vt:lpstr>
      <vt:lpstr>Membuat Desain Laporan</vt:lpstr>
      <vt:lpstr>Membuat Desain Laporan</vt:lpstr>
      <vt:lpstr>Membuat Desain Laporan</vt:lpstr>
      <vt:lpstr>Membuat Desain Laporan</vt:lpstr>
      <vt:lpstr>Membuat Desain Laporan</vt:lpstr>
      <vt:lpstr>Membuat Desain Laporan</vt:lpstr>
      <vt:lpstr>Membuat Desain Laporan</vt:lpstr>
      <vt:lpstr>Membuat Desain Laporan</vt:lpstr>
      <vt:lpstr>Membuat Desain Laporan</vt:lpstr>
      <vt:lpstr>Membuat Desain Laporan</vt:lpstr>
      <vt:lpstr>Membuat Desain Laporan</vt:lpstr>
      <vt:lpstr>Membuat Desain Laporan</vt:lpstr>
      <vt:lpstr>Membuat Desain Laporan</vt:lpstr>
      <vt:lpstr>Membuat Desain Laporan</vt:lpstr>
      <vt:lpstr>Membuat Desain Laporan</vt:lpstr>
      <vt:lpstr>Membuat Desain Laporan</vt:lpstr>
      <vt:lpstr>Membuat Desain Laporan</vt:lpstr>
      <vt:lpstr>Membuat Desain Laporan</vt:lpstr>
      <vt:lpstr>Membuat Desain Laporan</vt:lpstr>
      <vt:lpstr>Membuat Desain Laporan</vt:lpstr>
      <vt:lpstr>Membuat Desain Laporan</vt:lpstr>
      <vt:lpstr>Membuat Desain Laporan</vt:lpstr>
      <vt:lpstr>Membuat Desain Laporan</vt:lpstr>
      <vt:lpstr>Membuat Desain Laporan</vt:lpstr>
      <vt:lpstr>Membuat Desain Laporan</vt:lpstr>
      <vt:lpstr>Membuat Desain Laporan</vt:lpstr>
      <vt:lpstr>Membuat Desain Laporan</vt:lpstr>
      <vt:lpstr>Membuat Desain Laporan</vt:lpstr>
      <vt:lpstr>Membuat Desain Laporan</vt:lpstr>
      <vt:lpstr>Membuat Desain Laporan</vt:lpstr>
      <vt:lpstr>Membuat Desain Laporan</vt:lpstr>
      <vt:lpstr>Membuat Desain Laporan</vt:lpstr>
      <vt:lpstr>3. Menambahkan Source Code di Form Laporan</vt:lpstr>
      <vt:lpstr>Menambahkan Source Code di Form Laporan</vt:lpstr>
      <vt:lpstr>Menambahkan Source Code di Form Laporan</vt:lpstr>
      <vt:lpstr>Menambahkan Source Code di Form Laporan</vt:lpstr>
      <vt:lpstr>Menambahkan Source Code di Form Laporan</vt:lpstr>
      <vt:lpstr>Menambahkan Source Code di Form Laporan</vt:lpstr>
      <vt:lpstr>4. Mengeksekusi Aplikasi (Project)</vt:lpstr>
      <vt:lpstr>Mengeksekusi Aplikasi (Project)</vt:lpstr>
      <vt:lpstr>Tampilan Hasil Eksekusi</vt:lpstr>
      <vt:lpstr>Tampilan Hasil Eksekusi</vt:lpstr>
    </vt:vector>
  </TitlesOfParts>
  <Company>aries.saifudin@yahoo.co.id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Pemrograman Visual Dasar</dc:title>
  <dc:creator>Aries Saifudin</dc:creator>
  <cp:lastModifiedBy>User</cp:lastModifiedBy>
  <cp:revision>289</cp:revision>
  <dcterms:created xsi:type="dcterms:W3CDTF">2011-03-12T20:08:54Z</dcterms:created>
  <dcterms:modified xsi:type="dcterms:W3CDTF">2021-09-06T01:39:15Z</dcterms:modified>
</cp:coreProperties>
</file>